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1.xml" ContentType="application/vnd.openxmlformats-officedocument.presentationml.slide+xml"/>
  <Override PartName="/ppt/slides/slide25.xml" ContentType="application/vnd.openxmlformats-officedocument.presentationml.slide+xml"/>
  <Override PartName="/ppt/slides/slide32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30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3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960" r:id="rId2"/>
    <p:sldId id="956" r:id="rId3"/>
    <p:sldId id="964" r:id="rId4"/>
    <p:sldId id="1047" r:id="rId5"/>
    <p:sldId id="1048" r:id="rId6"/>
    <p:sldId id="1217" r:id="rId7"/>
    <p:sldId id="1154" r:id="rId8"/>
    <p:sldId id="1086" r:id="rId9"/>
    <p:sldId id="1049" r:id="rId10"/>
    <p:sldId id="1041" r:id="rId11"/>
    <p:sldId id="1218" r:id="rId12"/>
    <p:sldId id="1155" r:id="rId13"/>
    <p:sldId id="1221" r:id="rId14"/>
    <p:sldId id="1223" r:id="rId15"/>
    <p:sldId id="1224" r:id="rId16"/>
    <p:sldId id="1228" r:id="rId17"/>
    <p:sldId id="1229" r:id="rId18"/>
    <p:sldId id="1230" r:id="rId19"/>
    <p:sldId id="1225" r:id="rId20"/>
    <p:sldId id="1226" r:id="rId21"/>
    <p:sldId id="1227" r:id="rId22"/>
    <p:sldId id="1051" r:id="rId23"/>
    <p:sldId id="1052" r:id="rId24"/>
    <p:sldId id="1216" r:id="rId25"/>
    <p:sldId id="1054" r:id="rId26"/>
    <p:sldId id="1055" r:id="rId27"/>
    <p:sldId id="1160" r:id="rId28"/>
    <p:sldId id="1042" r:id="rId29"/>
    <p:sldId id="1161" r:id="rId30"/>
    <p:sldId id="1162" r:id="rId31"/>
    <p:sldId id="1163" r:id="rId32"/>
    <p:sldId id="1164" r:id="rId33"/>
    <p:sldId id="1165" r:id="rId34"/>
    <p:sldId id="1166" r:id="rId35"/>
    <p:sldId id="1167" r:id="rId36"/>
    <p:sldId id="1058" r:id="rId37"/>
    <p:sldId id="1168" r:id="rId38"/>
    <p:sldId id="1169" r:id="rId39"/>
    <p:sldId id="1170" r:id="rId40"/>
    <p:sldId id="1171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A3"/>
    <a:srgbClr val="3C6CDF"/>
    <a:srgbClr val="ED356A"/>
    <a:srgbClr val="E40000"/>
    <a:srgbClr val="FFB3D3"/>
    <a:srgbClr val="FA376E"/>
    <a:srgbClr val="9CDFF9"/>
    <a:srgbClr val="0000A8"/>
    <a:srgbClr val="B8C2C9"/>
    <a:srgbClr val="D6DC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7931"/>
    <p:restoredTop sz="95934"/>
  </p:normalViewPr>
  <p:slideViewPr>
    <p:cSldViewPr snapToGrid="0" snapToObjects="1">
      <p:cViewPr varScale="1">
        <p:scale>
          <a:sx n="74" d="100"/>
          <a:sy n="74" d="100"/>
        </p:scale>
        <p:origin x="96" y="346"/>
      </p:cViewPr>
      <p:guideLst/>
    </p:cSldViewPr>
  </p:slideViewPr>
  <p:outlineViewPr>
    <p:cViewPr>
      <p:scale>
        <a:sx n="33" d="100"/>
        <a:sy n="33" d="100"/>
      </p:scale>
      <p:origin x="0" y="-2574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openxmlformats.org/officeDocument/2006/relationships/customXml" Target="../customXml/item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53024D-5FCD-D142-BBE1-7B391F60AD88}" type="datetimeFigureOut">
              <a:rPr lang="en-US" smtClean="0"/>
              <a:t>10/9/2024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1EEAC-CFEF-9647-876F-EABC6B8338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561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Version History</a:t>
            </a:r>
          </a:p>
          <a:p>
            <a:endParaRPr lang="en-US" dirty="0"/>
          </a:p>
          <a:p>
            <a:r>
              <a:rPr lang="en-US" dirty="0"/>
              <a:t>8.0  (April 2020)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All slides reformatted for 16:9 aspect ratio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All slides updated to 8</a:t>
            </a:r>
            <a:r>
              <a:rPr lang="en-US" baseline="30000" dirty="0"/>
              <a:t>th</a:t>
            </a:r>
            <a:r>
              <a:rPr lang="en-US" dirty="0"/>
              <a:t> edition material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 of Calibri font, rather that Gill Sans MT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 LOTS more animation throughout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added new  8</a:t>
            </a:r>
            <a:r>
              <a:rPr lang="en-US" baseline="30000" dirty="0"/>
              <a:t>th</a:t>
            </a:r>
            <a:r>
              <a:rPr lang="en-US" dirty="0"/>
              <a:t> edition material on QUIC, CUBIC, delay-based congestion control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lighter header font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8.2 (July 2023): changes from 8.0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minor updates throughout, but not much changes from 8.0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661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68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7384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15137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2540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6391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2557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57754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54145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3333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1462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2359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53064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1590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87942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53410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8985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3694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5253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this RFC – it’s only 2.5 pages!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78235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38696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792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9321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20575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40690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3817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24433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80769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93389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1965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By logical communication , we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that from an application’s perspective, it is as if the hosts running the processes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were directly connected; in reality, the hosts may be on opposite sides of the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planet, connected via numerous routers and a wide range of link types. Application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processes use the logical communication provided by the transport layer to send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messages to each other, free from the worry of the details of the physical infrastructure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 to carry these messages.</a:t>
            </a:r>
          </a:p>
          <a:p>
            <a:endParaRPr lang="en-US" dirty="0"/>
          </a:p>
          <a:p>
            <a:r>
              <a:rPr lang="en-US" dirty="0"/>
              <a:t>Let’s look at each of these three (logical communications, actions,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4214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5336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5928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619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4354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0877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7F1199A-45E4-9E4D-95C0-396A8A9C6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6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1717D89-2D64-4E49-A8B8-D7B932660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46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873D4E-4EDA-1349-AB14-5DC995BFC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958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131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B1D834-9A60-0144-B34B-272570688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E25CE-E254-A94B-B5AF-C5A01BD997AB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A4ADFA-C513-7947-8FC6-A58318767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BF1950-807A-A347-B7AD-B769A13BC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77583F-9FD8-F447-89A7-11C4555D7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555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C6EBB-9D5E-E84A-9BCA-EA7E05FD1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165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0000A3"/>
          </a:solidFill>
          <a:latin typeface="+mn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99C77C5-A377-3E44-9802-7A06ED6AD0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1312" y="4289908"/>
            <a:ext cx="3981504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</a:pPr>
            <a:r>
              <a:rPr lang="en-US" altLang="en-US" sz="2800" i="1" dirty="0">
                <a:solidFill>
                  <a:srgbClr val="0000A3"/>
                </a:solidFill>
                <a:latin typeface="+mn-lt"/>
              </a:rPr>
              <a:t>Computer Networking: A Top-Down Approach </a:t>
            </a:r>
            <a:r>
              <a:rPr lang="en-US" altLang="en-US" sz="2800" dirty="0">
                <a:solidFill>
                  <a:srgbClr val="008000"/>
                </a:solidFill>
                <a:latin typeface="+mn-lt"/>
              </a:rPr>
              <a:t/>
            </a:r>
            <a:br>
              <a:rPr lang="en-US" altLang="en-US" sz="2800" dirty="0">
                <a:solidFill>
                  <a:srgbClr val="008000"/>
                </a:solidFill>
                <a:latin typeface="+mn-lt"/>
              </a:rPr>
            </a:br>
            <a:r>
              <a:rPr lang="en-US" altLang="en-US" sz="1800" dirty="0">
                <a:latin typeface="+mn-lt"/>
              </a:rPr>
              <a:t>8</a:t>
            </a:r>
            <a:r>
              <a:rPr lang="en-US" altLang="en-US" sz="1800" baseline="30000" dirty="0">
                <a:latin typeface="+mn-lt"/>
              </a:rPr>
              <a:t>th</a:t>
            </a:r>
            <a:r>
              <a:rPr lang="en-US" altLang="en-US" sz="1800" dirty="0">
                <a:latin typeface="+mn-lt"/>
              </a:rPr>
              <a:t> edition 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Jim Kurose, Keith Ross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Pearson, 2020</a:t>
            </a:r>
            <a:endParaRPr lang="en-US" altLang="en-US" sz="2000" dirty="0">
              <a:latin typeface="+mn-lt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A9F684E-5DD1-6543-95D2-8EB5E7619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035" y="561975"/>
            <a:ext cx="5052616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</a:pPr>
            <a:r>
              <a:rPr lang="en-US" altLang="en-US" sz="5400" b="1" dirty="0">
                <a:solidFill>
                  <a:srgbClr val="000099"/>
                </a:solidFill>
                <a:latin typeface="+mj-lt"/>
              </a:rPr>
              <a:t>Chapter 3</a:t>
            </a:r>
            <a:r>
              <a:rPr lang="en-US" altLang="en-US" sz="6000" b="1" dirty="0">
                <a:solidFill>
                  <a:srgbClr val="000099"/>
                </a:solidFill>
                <a:latin typeface="+mj-lt"/>
              </a:rPr>
              <a:t/>
            </a:r>
            <a:br>
              <a:rPr lang="en-US" altLang="en-US" sz="6000" b="1" dirty="0">
                <a:solidFill>
                  <a:srgbClr val="000099"/>
                </a:solidFill>
                <a:latin typeface="+mj-lt"/>
              </a:rPr>
            </a:br>
            <a:r>
              <a:rPr lang="en-US" altLang="en-US" sz="5400" b="1" dirty="0">
                <a:solidFill>
                  <a:srgbClr val="000099"/>
                </a:solidFill>
                <a:latin typeface="+mj-lt"/>
              </a:rPr>
              <a:t>Transport Layer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6B45F3-5B52-354C-801C-007B1F5215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9" name="Picture 8" descr="A picture containing outdoor, water, bridge, building&#10;&#10;Description automatically generated">
            <a:extLst>
              <a:ext uri="{FF2B5EF4-FFF2-40B4-BE49-F238E27FC236}">
                <a16:creationId xmlns:a16="http://schemas.microsoft.com/office/drawing/2014/main" id="{F92E998D-891C-8C4D-A1FD-4079E0691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257" y="887185"/>
            <a:ext cx="3040743" cy="380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825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/>
          <a:lstStyle/>
          <a:p>
            <a:r>
              <a:rPr lang="en-US" altLang="en-US" dirty="0">
                <a:cs typeface="Calibri" panose="020F0502020204030204" pitchFamily="34" charset="0"/>
              </a:rPr>
              <a:t>Chapter 3: roadmap</a:t>
            </a:r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5AB9D8D-7F05-094B-8DA6-3095A7A7A09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798690" y="1414011"/>
            <a:ext cx="6618109" cy="5029078"/>
          </a:xfrm>
        </p:spPr>
        <p:txBody>
          <a:bodyPr>
            <a:normAutofit/>
          </a:bodyPr>
          <a:lstStyle/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cs typeface="Calibri" panose="020F0502020204030204" pitchFamily="34" charset="0"/>
              </a:rPr>
              <a:t>Transport-layer services</a:t>
            </a:r>
          </a:p>
          <a:p>
            <a:pPr marL="403225" indent="-285750">
              <a:spcBef>
                <a:spcPts val="800"/>
              </a:spcBef>
              <a:buClr>
                <a:srgbClr val="010086"/>
              </a:buClr>
            </a:pPr>
            <a:r>
              <a:rPr lang="en-US" altLang="en-US" sz="3200" dirty="0">
                <a:cs typeface="Calibri" panose="020F0502020204030204" pitchFamily="34" charset="0"/>
              </a:rPr>
              <a:t>Multiplexing and demultiplexing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cs typeface="Calibri" panose="020F0502020204030204" pitchFamily="34" charset="0"/>
              </a:rPr>
              <a:t>Connectionless transport: UDP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cs typeface="Calibri" panose="020F0502020204030204" pitchFamily="34" charset="0"/>
              </a:rPr>
              <a:t>Principles of reliable data transfer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Connection-oriented transport: TCP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Principles of congestion control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TCP congestion control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Evolution of transport-layer functionality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20B21A-FE22-1F4F-81B8-C7DE0CD991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956B19-18BF-2345-8627-5E54E4C0A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329" y="1293471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17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0" y="289325"/>
            <a:ext cx="11100625" cy="894622"/>
          </a:xfrm>
        </p:spPr>
        <p:txBody>
          <a:bodyPr>
            <a:normAutofit/>
          </a:bodyPr>
          <a:lstStyle/>
          <a:p>
            <a:r>
              <a:rPr lang="en-US" sz="4400" dirty="0"/>
              <a:t>Multiplexing/demultiplexing</a:t>
            </a:r>
          </a:p>
        </p:txBody>
      </p:sp>
      <p:sp>
        <p:nvSpPr>
          <p:cNvPr id="132" name="Freeform 157">
            <a:extLst>
              <a:ext uri="{FF2B5EF4-FFF2-40B4-BE49-F238E27FC236}">
                <a16:creationId xmlns:a16="http://schemas.microsoft.com/office/drawing/2014/main" id="{511A693F-4BF3-344C-BDC6-28BAA983976E}"/>
              </a:ext>
            </a:extLst>
          </p:cNvPr>
          <p:cNvSpPr>
            <a:spLocks/>
          </p:cNvSpPr>
          <p:nvPr/>
        </p:nvSpPr>
        <p:spPr bwMode="auto">
          <a:xfrm>
            <a:off x="5108431" y="3572744"/>
            <a:ext cx="552450" cy="2082800"/>
          </a:xfrm>
          <a:custGeom>
            <a:avLst/>
            <a:gdLst>
              <a:gd name="T0" fmla="*/ 0 w 348"/>
              <a:gd name="T1" fmla="*/ 2147483647 h 1312"/>
              <a:gd name="T2" fmla="*/ 2147483647 w 348"/>
              <a:gd name="T3" fmla="*/ 0 h 1312"/>
              <a:gd name="T4" fmla="*/ 2147483647 w 348"/>
              <a:gd name="T5" fmla="*/ 2147483647 h 1312"/>
              <a:gd name="T6" fmla="*/ 2147483647 w 348"/>
              <a:gd name="T7" fmla="*/ 2147483647 h 1312"/>
              <a:gd name="T8" fmla="*/ 0 w 348"/>
              <a:gd name="T9" fmla="*/ 2147483647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48" h="1312">
                <a:moveTo>
                  <a:pt x="0" y="1306"/>
                </a:moveTo>
                <a:lnTo>
                  <a:pt x="348" y="0"/>
                </a:lnTo>
                <a:lnTo>
                  <a:pt x="342" y="1258"/>
                </a:lnTo>
                <a:lnTo>
                  <a:pt x="180" y="1312"/>
                </a:lnTo>
                <a:lnTo>
                  <a:pt x="0" y="1306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3" name="Text Box 37">
            <a:extLst>
              <a:ext uri="{FF2B5EF4-FFF2-40B4-BE49-F238E27FC236}">
                <a16:creationId xmlns:a16="http://schemas.microsoft.com/office/drawing/2014/main" id="{4EEECEF7-BD4D-FD41-9A84-F2FC20AA2A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48768" y="4498257"/>
            <a:ext cx="8953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process</a:t>
            </a:r>
          </a:p>
        </p:txBody>
      </p:sp>
      <p:sp>
        <p:nvSpPr>
          <p:cNvPr id="134" name="Text Box 38">
            <a:extLst>
              <a:ext uri="{FF2B5EF4-FFF2-40B4-BE49-F238E27FC236}">
                <a16:creationId xmlns:a16="http://schemas.microsoft.com/office/drawing/2014/main" id="{FC061EBE-026B-F943-BBD5-748F965BF8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23368" y="4096619"/>
            <a:ext cx="7556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socket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5AFC3DE-B7EF-9945-9B42-A8FE2028B2CF}"/>
              </a:ext>
            </a:extLst>
          </p:cNvPr>
          <p:cNvGrpSpPr/>
          <p:nvPr/>
        </p:nvGrpSpPr>
        <p:grpSpPr>
          <a:xfrm>
            <a:off x="7016607" y="1655043"/>
            <a:ext cx="4836316" cy="1639889"/>
            <a:chOff x="7016607" y="1655043"/>
            <a:chExt cx="4836316" cy="163988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5BAE722-1B29-F74D-B90E-AAE0C7FE9C2E}"/>
                </a:ext>
              </a:extLst>
            </p:cNvPr>
            <p:cNvSpPr/>
            <p:nvPr/>
          </p:nvSpPr>
          <p:spPr>
            <a:xfrm>
              <a:off x="7016607" y="1945555"/>
              <a:ext cx="4508220" cy="125169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5" name="Group 177">
              <a:extLst>
                <a:ext uri="{FF2B5EF4-FFF2-40B4-BE49-F238E27FC236}">
                  <a16:creationId xmlns:a16="http://schemas.microsoft.com/office/drawing/2014/main" id="{0626849A-4E21-EE42-AD9A-55F4D52F11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2972" y="1655043"/>
              <a:ext cx="4679951" cy="1639889"/>
              <a:chOff x="2899" y="903"/>
              <a:chExt cx="2948" cy="1033"/>
            </a:xfrm>
          </p:grpSpPr>
          <p:sp>
            <p:nvSpPr>
              <p:cNvPr id="136" name="Rectangle 41">
                <a:extLst>
                  <a:ext uri="{FF2B5EF4-FFF2-40B4-BE49-F238E27FC236}">
                    <a16:creationId xmlns:a16="http://schemas.microsoft.com/office/drawing/2014/main" id="{1C592E58-CF36-1C40-A0FA-08F6B84985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5" y="1148"/>
                <a:ext cx="2892" cy="788"/>
              </a:xfrm>
              <a:prstGeom prst="rect">
                <a:avLst/>
              </a:prstGeom>
              <a:noFill/>
              <a:ln w="1905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use header info to deliver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received segments to correct 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8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socket</a:t>
                </a:r>
              </a:p>
            </p:txBody>
          </p:sp>
          <p:grpSp>
            <p:nvGrpSpPr>
              <p:cNvPr id="137" name="Group 42">
                <a:extLst>
                  <a:ext uri="{FF2B5EF4-FFF2-40B4-BE49-F238E27FC236}">
                    <a16:creationId xmlns:a16="http://schemas.microsoft.com/office/drawing/2014/main" id="{4D9CEE39-3F97-1346-9C27-5F6F930F2A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99" y="903"/>
                <a:ext cx="2553" cy="348"/>
                <a:chOff x="905" y="3594"/>
                <a:chExt cx="2049" cy="348"/>
              </a:xfrm>
            </p:grpSpPr>
            <p:sp>
              <p:nvSpPr>
                <p:cNvPr id="138" name="Rectangle 43">
                  <a:extLst>
                    <a:ext uri="{FF2B5EF4-FFF2-40B4-BE49-F238E27FC236}">
                      <a16:creationId xmlns:a16="http://schemas.microsoft.com/office/drawing/2014/main" id="{8DE7A6B0-1014-184E-9108-23C65807C2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22" y="3732"/>
                  <a:ext cx="1002" cy="21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139" name="Text Box 44">
                  <a:extLst>
                    <a:ext uri="{FF2B5EF4-FFF2-40B4-BE49-F238E27FC236}">
                      <a16:creationId xmlns:a16="http://schemas.microsoft.com/office/drawing/2014/main" id="{88457A8D-2DB2-C848-9B52-93F5252D0E1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05" y="3594"/>
                  <a:ext cx="2049" cy="33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9pPr>
                </a:lstStyle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800" b="0" i="1" u="none" strike="noStrike" kern="0" cap="none" spc="0" normalizeH="0" baseline="0" noProof="0" dirty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Calibri" panose="020F0502020204030204"/>
                      <a:ea typeface="ＭＳ Ｐゴシック" charset="0"/>
                      <a:cs typeface="+mn-cs"/>
                    </a:rPr>
                    <a:t>demultiplexing as receiver:</a:t>
                  </a:r>
                </a:p>
              </p:txBody>
            </p:sp>
          </p:grpSp>
        </p:grpSp>
      </p:grpSp>
      <p:grpSp>
        <p:nvGrpSpPr>
          <p:cNvPr id="140" name="Group 57">
            <a:extLst>
              <a:ext uri="{FF2B5EF4-FFF2-40B4-BE49-F238E27FC236}">
                <a16:creationId xmlns:a16="http://schemas.microsoft.com/office/drawing/2014/main" id="{AE84E6CF-C8B6-044E-92D9-9754C3253112}"/>
              </a:ext>
            </a:extLst>
          </p:cNvPr>
          <p:cNvGrpSpPr>
            <a:grpSpLocks/>
          </p:cNvGrpSpPr>
          <p:nvPr/>
        </p:nvGrpSpPr>
        <p:grpSpPr bwMode="auto">
          <a:xfrm>
            <a:off x="9823306" y="4171232"/>
            <a:ext cx="533400" cy="206375"/>
            <a:chOff x="344" y="1846"/>
            <a:chExt cx="336" cy="130"/>
          </a:xfrm>
        </p:grpSpPr>
        <p:sp>
          <p:nvSpPr>
            <p:cNvPr id="141" name="Rectangle 35">
              <a:extLst>
                <a:ext uri="{FF2B5EF4-FFF2-40B4-BE49-F238E27FC236}">
                  <a16:creationId xmlns:a16="http://schemas.microsoft.com/office/drawing/2014/main" id="{7D4B092F-0804-EE4A-94E0-8271C51001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" y="1846"/>
              <a:ext cx="336" cy="13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42" name="Rectangle 54">
              <a:extLst>
                <a:ext uri="{FF2B5EF4-FFF2-40B4-BE49-F238E27FC236}">
                  <a16:creationId xmlns:a16="http://schemas.microsoft.com/office/drawing/2014/main" id="{8FBA6612-C2CB-7A4A-BDE1-C5A9430DF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" y="1863"/>
              <a:ext cx="110" cy="9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43" name="Rectangle 55">
              <a:extLst>
                <a:ext uri="{FF2B5EF4-FFF2-40B4-BE49-F238E27FC236}">
                  <a16:creationId xmlns:a16="http://schemas.microsoft.com/office/drawing/2014/main" id="{CB6C4329-1870-6D47-94B8-AB8D08DC00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" y="1921"/>
              <a:ext cx="29" cy="35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44" name="Rectangle 56">
              <a:extLst>
                <a:ext uri="{FF2B5EF4-FFF2-40B4-BE49-F238E27FC236}">
                  <a16:creationId xmlns:a16="http://schemas.microsoft.com/office/drawing/2014/main" id="{7506EAD6-B400-9A41-8C08-BA08298518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" y="1922"/>
              <a:ext cx="29" cy="35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45" name="Rectangle 23">
            <a:extLst>
              <a:ext uri="{FF2B5EF4-FFF2-40B4-BE49-F238E27FC236}">
                <a16:creationId xmlns:a16="http://schemas.microsoft.com/office/drawing/2014/main" id="{F1314FFD-BA11-A042-BA84-1061E3729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6118" y="3623544"/>
            <a:ext cx="1497013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6" name="Rectangle 24">
            <a:extLst>
              <a:ext uri="{FF2B5EF4-FFF2-40B4-BE49-F238E27FC236}">
                <a16:creationId xmlns:a16="http://schemas.microsoft.com/office/drawing/2014/main" id="{89D8A59C-E128-B74A-B94F-06FAC9DB73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1193" y="3677519"/>
            <a:ext cx="1473200" cy="1979613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7" name="Line 25">
            <a:extLst>
              <a:ext uri="{FF2B5EF4-FFF2-40B4-BE49-F238E27FC236}">
                <a16:creationId xmlns:a16="http://schemas.microsoft.com/office/drawing/2014/main" id="{B922FB1F-8B1A-1843-A740-29E910EB3E97}"/>
              </a:ext>
            </a:extLst>
          </p:cNvPr>
          <p:cNvSpPr>
            <a:spLocks noChangeShapeType="1"/>
          </p:cNvSpPr>
          <p:nvPr/>
        </p:nvSpPr>
        <p:spPr bwMode="auto">
          <a:xfrm>
            <a:off x="5627543" y="4447457"/>
            <a:ext cx="146050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8" name="Text Box 26">
            <a:extLst>
              <a:ext uri="{FF2B5EF4-FFF2-40B4-BE49-F238E27FC236}">
                <a16:creationId xmlns:a16="http://schemas.microsoft.com/office/drawing/2014/main" id="{BE3B5056-5F96-5946-AEC3-17140DB16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8981" y="4429994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transport</a:t>
            </a:r>
          </a:p>
        </p:txBody>
      </p:sp>
      <p:sp>
        <p:nvSpPr>
          <p:cNvPr id="149" name="Line 27">
            <a:extLst>
              <a:ext uri="{FF2B5EF4-FFF2-40B4-BE49-F238E27FC236}">
                <a16:creationId xmlns:a16="http://schemas.microsoft.com/office/drawing/2014/main" id="{FF1A214D-FBCE-7342-8332-F3FA9C577B4A}"/>
              </a:ext>
            </a:extLst>
          </p:cNvPr>
          <p:cNvSpPr>
            <a:spLocks noChangeShapeType="1"/>
          </p:cNvSpPr>
          <p:nvPr/>
        </p:nvSpPr>
        <p:spPr bwMode="auto">
          <a:xfrm>
            <a:off x="5629131" y="4764957"/>
            <a:ext cx="14573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0" name="Text Box 26">
            <a:extLst>
              <a:ext uri="{FF2B5EF4-FFF2-40B4-BE49-F238E27FC236}">
                <a16:creationId xmlns:a16="http://schemas.microsoft.com/office/drawing/2014/main" id="{975D136A-FEFB-9E40-BA33-B33E91228F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5806" y="3644182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application</a:t>
            </a:r>
          </a:p>
        </p:txBody>
      </p:sp>
      <p:sp>
        <p:nvSpPr>
          <p:cNvPr id="151" name="Text Box 26">
            <a:extLst>
              <a:ext uri="{FF2B5EF4-FFF2-40B4-BE49-F238E27FC236}">
                <a16:creationId xmlns:a16="http://schemas.microsoft.com/office/drawing/2014/main" id="{50D62C6A-4C80-854F-A4B8-723E99A5A7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2631" y="5334869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physical</a:t>
            </a:r>
          </a:p>
        </p:txBody>
      </p:sp>
      <p:sp>
        <p:nvSpPr>
          <p:cNvPr id="152" name="Text Box 26">
            <a:extLst>
              <a:ext uri="{FF2B5EF4-FFF2-40B4-BE49-F238E27FC236}">
                <a16:creationId xmlns:a16="http://schemas.microsoft.com/office/drawing/2014/main" id="{A79D3A45-C33B-7046-9088-A02FAACCA1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2631" y="5049119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link</a:t>
            </a:r>
          </a:p>
        </p:txBody>
      </p:sp>
      <p:sp>
        <p:nvSpPr>
          <p:cNvPr id="153" name="Text Box 26">
            <a:extLst>
              <a:ext uri="{FF2B5EF4-FFF2-40B4-BE49-F238E27FC236}">
                <a16:creationId xmlns:a16="http://schemas.microsoft.com/office/drawing/2014/main" id="{F3520259-D4C5-3340-8000-3B8C746A7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2631" y="4750669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</a:p>
        </p:txBody>
      </p:sp>
      <p:sp>
        <p:nvSpPr>
          <p:cNvPr id="154" name="Oval 120">
            <a:extLst>
              <a:ext uri="{FF2B5EF4-FFF2-40B4-BE49-F238E27FC236}">
                <a16:creationId xmlns:a16="http://schemas.microsoft.com/office/drawing/2014/main" id="{A77294DB-DD97-F741-82FD-F8B94839A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2718" y="4018832"/>
            <a:ext cx="598488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P2</a:t>
            </a:r>
          </a:p>
        </p:txBody>
      </p:sp>
      <p:sp>
        <p:nvSpPr>
          <p:cNvPr id="155" name="Line 27">
            <a:extLst>
              <a:ext uri="{FF2B5EF4-FFF2-40B4-BE49-F238E27FC236}">
                <a16:creationId xmlns:a16="http://schemas.microsoft.com/office/drawing/2014/main" id="{E1326351-38D1-A440-A7B8-5079367D54A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25956" y="5076107"/>
            <a:ext cx="14573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6" name="Line 27">
            <a:extLst>
              <a:ext uri="{FF2B5EF4-FFF2-40B4-BE49-F238E27FC236}">
                <a16:creationId xmlns:a16="http://schemas.microsoft.com/office/drawing/2014/main" id="{891B0B5D-A14D-1A40-B291-CC1A04A094FC}"/>
              </a:ext>
            </a:extLst>
          </p:cNvPr>
          <p:cNvSpPr>
            <a:spLocks noChangeShapeType="1"/>
          </p:cNvSpPr>
          <p:nvPr/>
        </p:nvSpPr>
        <p:spPr bwMode="auto">
          <a:xfrm>
            <a:off x="5622781" y="5374557"/>
            <a:ext cx="14573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7" name="Oval 128">
            <a:extLst>
              <a:ext uri="{FF2B5EF4-FFF2-40B4-BE49-F238E27FC236}">
                <a16:creationId xmlns:a16="http://schemas.microsoft.com/office/drawing/2014/main" id="{AAD00A20-9526-2F4E-9C87-C3B249C8E9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7868" y="4018832"/>
            <a:ext cx="598488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P1</a:t>
            </a:r>
          </a:p>
        </p:txBody>
      </p:sp>
      <p:grpSp>
        <p:nvGrpSpPr>
          <p:cNvPr id="158" name="Group 134">
            <a:extLst>
              <a:ext uri="{FF2B5EF4-FFF2-40B4-BE49-F238E27FC236}">
                <a16:creationId xmlns:a16="http://schemas.microsoft.com/office/drawing/2014/main" id="{015BC705-D8E3-EA41-A198-6A8DDB031BE2}"/>
              </a:ext>
            </a:extLst>
          </p:cNvPr>
          <p:cNvGrpSpPr>
            <a:grpSpLocks/>
          </p:cNvGrpSpPr>
          <p:nvPr/>
        </p:nvGrpSpPr>
        <p:grpSpPr bwMode="auto">
          <a:xfrm>
            <a:off x="6468918" y="4377607"/>
            <a:ext cx="412750" cy="158750"/>
            <a:chOff x="1383" y="2620"/>
            <a:chExt cx="260" cy="100"/>
          </a:xfrm>
        </p:grpSpPr>
        <p:sp>
          <p:nvSpPr>
            <p:cNvPr id="159" name="Rectangle 130">
              <a:extLst>
                <a:ext uri="{FF2B5EF4-FFF2-40B4-BE49-F238E27FC236}">
                  <a16:creationId xmlns:a16="http://schemas.microsoft.com/office/drawing/2014/main" id="{617E09BE-67A7-E846-8718-4C5F4E894E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" y="2620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60" name="Rectangle 131">
              <a:extLst>
                <a:ext uri="{FF2B5EF4-FFF2-40B4-BE49-F238E27FC236}">
                  <a16:creationId xmlns:a16="http://schemas.microsoft.com/office/drawing/2014/main" id="{DAEC0345-B8B5-6942-9E07-837C51C11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4" y="2633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61" name="Rectangle 132">
              <a:extLst>
                <a:ext uri="{FF2B5EF4-FFF2-40B4-BE49-F238E27FC236}">
                  <a16:creationId xmlns:a16="http://schemas.microsoft.com/office/drawing/2014/main" id="{CBC575E8-9188-C944-A373-1BE60CEDE4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" y="2678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62" name="Rectangle 133">
              <a:extLst>
                <a:ext uri="{FF2B5EF4-FFF2-40B4-BE49-F238E27FC236}">
                  <a16:creationId xmlns:a16="http://schemas.microsoft.com/office/drawing/2014/main" id="{5CBAC889-4624-214B-8DD0-1C5D2121C3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4" y="2679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63" name="Group 135">
            <a:extLst>
              <a:ext uri="{FF2B5EF4-FFF2-40B4-BE49-F238E27FC236}">
                <a16:creationId xmlns:a16="http://schemas.microsoft.com/office/drawing/2014/main" id="{E0C06B10-B8DE-5649-9DA7-1C38410338CA}"/>
              </a:ext>
            </a:extLst>
          </p:cNvPr>
          <p:cNvGrpSpPr>
            <a:grpSpLocks/>
          </p:cNvGrpSpPr>
          <p:nvPr/>
        </p:nvGrpSpPr>
        <p:grpSpPr bwMode="auto">
          <a:xfrm>
            <a:off x="5767243" y="4369669"/>
            <a:ext cx="412750" cy="158750"/>
            <a:chOff x="1383" y="2620"/>
            <a:chExt cx="260" cy="100"/>
          </a:xfrm>
        </p:grpSpPr>
        <p:sp>
          <p:nvSpPr>
            <p:cNvPr id="164" name="Rectangle 136">
              <a:extLst>
                <a:ext uri="{FF2B5EF4-FFF2-40B4-BE49-F238E27FC236}">
                  <a16:creationId xmlns:a16="http://schemas.microsoft.com/office/drawing/2014/main" id="{90DDD937-6604-0E4A-BC22-D30869333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" y="2620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65" name="Rectangle 137">
              <a:extLst>
                <a:ext uri="{FF2B5EF4-FFF2-40B4-BE49-F238E27FC236}">
                  <a16:creationId xmlns:a16="http://schemas.microsoft.com/office/drawing/2014/main" id="{12ACDF7C-B3D8-9B4A-BD4A-D8CF4A028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4" y="2633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66" name="Rectangle 138">
              <a:extLst>
                <a:ext uri="{FF2B5EF4-FFF2-40B4-BE49-F238E27FC236}">
                  <a16:creationId xmlns:a16="http://schemas.microsoft.com/office/drawing/2014/main" id="{BBABF61C-A52E-5440-86D9-57F0C4530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" y="2678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67" name="Rectangle 139">
              <a:extLst>
                <a:ext uri="{FF2B5EF4-FFF2-40B4-BE49-F238E27FC236}">
                  <a16:creationId xmlns:a16="http://schemas.microsoft.com/office/drawing/2014/main" id="{32461327-4600-6E4F-AB44-FD06E8C35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4" y="2679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70" name="Rectangle 23">
            <a:extLst>
              <a:ext uri="{FF2B5EF4-FFF2-40B4-BE49-F238E27FC236}">
                <a16:creationId xmlns:a16="http://schemas.microsoft.com/office/drawing/2014/main" id="{18A5F7E9-E597-8A49-8FBA-5EBCB6131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8306" y="3993432"/>
            <a:ext cx="1296987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1" name="Rectangle 24">
            <a:extLst>
              <a:ext uri="{FF2B5EF4-FFF2-40B4-BE49-F238E27FC236}">
                <a16:creationId xmlns:a16="http://schemas.microsoft.com/office/drawing/2014/main" id="{5DFFE03C-FB1C-D742-84E9-52CBDDB98D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0206" y="4047407"/>
            <a:ext cx="1273175" cy="1979612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2" name="Line 25">
            <a:extLst>
              <a:ext uri="{FF2B5EF4-FFF2-40B4-BE49-F238E27FC236}">
                <a16:creationId xmlns:a16="http://schemas.microsoft.com/office/drawing/2014/main" id="{5AD7BC14-F444-E745-8910-70D580A778B1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9731" y="4807819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3" name="Text Box 26">
            <a:extLst>
              <a:ext uri="{FF2B5EF4-FFF2-40B4-BE49-F238E27FC236}">
                <a16:creationId xmlns:a16="http://schemas.microsoft.com/office/drawing/2014/main" id="{1058B2AB-1EA8-1A46-9E03-D8FFDD9E54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6868" y="4790357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transport</a:t>
            </a:r>
          </a:p>
        </p:txBody>
      </p:sp>
      <p:sp>
        <p:nvSpPr>
          <p:cNvPr id="174" name="Line 27">
            <a:extLst>
              <a:ext uri="{FF2B5EF4-FFF2-40B4-BE49-F238E27FC236}">
                <a16:creationId xmlns:a16="http://schemas.microsoft.com/office/drawing/2014/main" id="{3A83CA24-DF84-F740-B870-F5C298378EA2}"/>
              </a:ext>
            </a:extLst>
          </p:cNvPr>
          <p:cNvSpPr>
            <a:spLocks noChangeShapeType="1"/>
          </p:cNvSpPr>
          <p:nvPr/>
        </p:nvSpPr>
        <p:spPr bwMode="auto">
          <a:xfrm>
            <a:off x="7897668" y="5128494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5" name="Line 28">
            <a:extLst>
              <a:ext uri="{FF2B5EF4-FFF2-40B4-BE49-F238E27FC236}">
                <a16:creationId xmlns:a16="http://schemas.microsoft.com/office/drawing/2014/main" id="{1D5846CF-9A4C-784A-A5A4-98F8F1486DDE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3381" y="5438057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6" name="Line 29">
            <a:extLst>
              <a:ext uri="{FF2B5EF4-FFF2-40B4-BE49-F238E27FC236}">
                <a16:creationId xmlns:a16="http://schemas.microsoft.com/office/drawing/2014/main" id="{987AF988-33D7-A644-9737-1635D99E92DD}"/>
              </a:ext>
            </a:extLst>
          </p:cNvPr>
          <p:cNvSpPr>
            <a:spLocks noChangeShapeType="1"/>
          </p:cNvSpPr>
          <p:nvPr/>
        </p:nvSpPr>
        <p:spPr bwMode="auto">
          <a:xfrm>
            <a:off x="7883381" y="5723807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" name="Text Box 26">
            <a:extLst>
              <a:ext uri="{FF2B5EF4-FFF2-40B4-BE49-F238E27FC236}">
                <a16:creationId xmlns:a16="http://schemas.microsoft.com/office/drawing/2014/main" id="{DC53D19A-63B2-7141-9008-9BC3F6780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1793" y="4037882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application</a:t>
            </a:r>
          </a:p>
        </p:txBody>
      </p:sp>
      <p:sp>
        <p:nvSpPr>
          <p:cNvPr id="178" name="Text Box 26">
            <a:extLst>
              <a:ext uri="{FF2B5EF4-FFF2-40B4-BE49-F238E27FC236}">
                <a16:creationId xmlns:a16="http://schemas.microsoft.com/office/drawing/2014/main" id="{668FFB30-2FA6-AE41-99EF-4D74E37F3E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7343" y="5695232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physical</a:t>
            </a:r>
          </a:p>
        </p:txBody>
      </p:sp>
      <p:sp>
        <p:nvSpPr>
          <p:cNvPr id="179" name="Text Box 26">
            <a:extLst>
              <a:ext uri="{FF2B5EF4-FFF2-40B4-BE49-F238E27FC236}">
                <a16:creationId xmlns:a16="http://schemas.microsoft.com/office/drawing/2014/main" id="{9646084A-4EA0-5345-8A3E-91D3475359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6393" y="5409482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link</a:t>
            </a:r>
          </a:p>
        </p:txBody>
      </p:sp>
      <p:sp>
        <p:nvSpPr>
          <p:cNvPr id="180" name="Text Box 26">
            <a:extLst>
              <a:ext uri="{FF2B5EF4-FFF2-40B4-BE49-F238E27FC236}">
                <a16:creationId xmlns:a16="http://schemas.microsoft.com/office/drawing/2014/main" id="{9FDE009F-BD4C-6B4C-A66D-690533C0F5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6868" y="5114207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</a:p>
        </p:txBody>
      </p:sp>
      <p:sp>
        <p:nvSpPr>
          <p:cNvPr id="181" name="Oval 101">
            <a:extLst>
              <a:ext uri="{FF2B5EF4-FFF2-40B4-BE49-F238E27FC236}">
                <a16:creationId xmlns:a16="http://schemas.microsoft.com/office/drawing/2014/main" id="{092F802C-72A1-EE41-9CEB-72883AD3F2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6756" y="4379194"/>
            <a:ext cx="598487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P4</a:t>
            </a:r>
          </a:p>
        </p:txBody>
      </p:sp>
      <p:sp>
        <p:nvSpPr>
          <p:cNvPr id="182" name="Freeform 103">
            <a:extLst>
              <a:ext uri="{FF2B5EF4-FFF2-40B4-BE49-F238E27FC236}">
                <a16:creationId xmlns:a16="http://schemas.microsoft.com/office/drawing/2014/main" id="{DEF6D5D3-E4DA-4B46-BBC5-93311E115D92}"/>
              </a:ext>
            </a:extLst>
          </p:cNvPr>
          <p:cNvSpPr>
            <a:spLocks/>
          </p:cNvSpPr>
          <p:nvPr/>
        </p:nvSpPr>
        <p:spPr bwMode="auto">
          <a:xfrm>
            <a:off x="9166081" y="4025182"/>
            <a:ext cx="581025" cy="2038350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3" name="Freeform 70">
            <a:extLst>
              <a:ext uri="{FF2B5EF4-FFF2-40B4-BE49-F238E27FC236}">
                <a16:creationId xmlns:a16="http://schemas.microsoft.com/office/drawing/2014/main" id="{4A88383C-61F9-1949-9D88-EC83EDA3F2B6}"/>
              </a:ext>
            </a:extLst>
          </p:cNvPr>
          <p:cNvSpPr>
            <a:spLocks/>
          </p:cNvSpPr>
          <p:nvPr/>
        </p:nvSpPr>
        <p:spPr bwMode="auto">
          <a:xfrm>
            <a:off x="2976418" y="4045819"/>
            <a:ext cx="552450" cy="2082800"/>
          </a:xfrm>
          <a:custGeom>
            <a:avLst/>
            <a:gdLst>
              <a:gd name="T0" fmla="*/ 0 w 348"/>
              <a:gd name="T1" fmla="*/ 2147483647 h 1312"/>
              <a:gd name="T2" fmla="*/ 2147483647 w 348"/>
              <a:gd name="T3" fmla="*/ 0 h 1312"/>
              <a:gd name="T4" fmla="*/ 2147483647 w 348"/>
              <a:gd name="T5" fmla="*/ 2147483647 h 1312"/>
              <a:gd name="T6" fmla="*/ 2147483647 w 348"/>
              <a:gd name="T7" fmla="*/ 2147483647 h 1312"/>
              <a:gd name="T8" fmla="*/ 0 w 348"/>
              <a:gd name="T9" fmla="*/ 2147483647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48" h="1312">
                <a:moveTo>
                  <a:pt x="0" y="1306"/>
                </a:moveTo>
                <a:lnTo>
                  <a:pt x="348" y="0"/>
                </a:lnTo>
                <a:lnTo>
                  <a:pt x="342" y="1258"/>
                </a:lnTo>
                <a:lnTo>
                  <a:pt x="180" y="1312"/>
                </a:lnTo>
                <a:lnTo>
                  <a:pt x="0" y="1306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4" name="Rectangle 23">
            <a:extLst>
              <a:ext uri="{FF2B5EF4-FFF2-40B4-BE49-F238E27FC236}">
                <a16:creationId xmlns:a16="http://schemas.microsoft.com/office/drawing/2014/main" id="{AC94A5E0-4794-4246-825A-61CE412794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3318" y="4001369"/>
            <a:ext cx="1296988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5" name="Rectangle 24">
            <a:extLst>
              <a:ext uri="{FF2B5EF4-FFF2-40B4-BE49-F238E27FC236}">
                <a16:creationId xmlns:a16="http://schemas.microsoft.com/office/drawing/2014/main" id="{6F8DDC46-C4B7-DF4E-8AF5-C602B6EAA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5218" y="4055344"/>
            <a:ext cx="1273175" cy="1979613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6" name="Line 25">
            <a:extLst>
              <a:ext uri="{FF2B5EF4-FFF2-40B4-BE49-F238E27FC236}">
                <a16:creationId xmlns:a16="http://schemas.microsoft.com/office/drawing/2014/main" id="{DBA82451-A905-D646-87C3-445C7FB4213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44743" y="4815757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7" name="Text Box 26">
            <a:extLst>
              <a:ext uri="{FF2B5EF4-FFF2-40B4-BE49-F238E27FC236}">
                <a16:creationId xmlns:a16="http://schemas.microsoft.com/office/drawing/2014/main" id="{20A57016-2D36-9945-9BC2-7F8B323410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1881" y="4798294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transport</a:t>
            </a:r>
          </a:p>
        </p:txBody>
      </p:sp>
      <p:sp>
        <p:nvSpPr>
          <p:cNvPr id="188" name="Line 27">
            <a:extLst>
              <a:ext uri="{FF2B5EF4-FFF2-40B4-BE49-F238E27FC236}">
                <a16:creationId xmlns:a16="http://schemas.microsoft.com/office/drawing/2014/main" id="{C4DE758D-2140-4D46-8462-D030054EF89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52681" y="5136432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9" name="Line 28">
            <a:extLst>
              <a:ext uri="{FF2B5EF4-FFF2-40B4-BE49-F238E27FC236}">
                <a16:creationId xmlns:a16="http://schemas.microsoft.com/office/drawing/2014/main" id="{54E984A7-4546-6E49-B9F8-528EAF4E1F3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38393" y="5445994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0" name="Line 29">
            <a:extLst>
              <a:ext uri="{FF2B5EF4-FFF2-40B4-BE49-F238E27FC236}">
                <a16:creationId xmlns:a16="http://schemas.microsoft.com/office/drawing/2014/main" id="{85DE9E64-476F-6F4E-8BFA-3205F1E596F5}"/>
              </a:ext>
            </a:extLst>
          </p:cNvPr>
          <p:cNvSpPr>
            <a:spLocks noChangeShapeType="1"/>
          </p:cNvSpPr>
          <p:nvPr/>
        </p:nvSpPr>
        <p:spPr bwMode="auto">
          <a:xfrm>
            <a:off x="3538393" y="5731744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1" name="Text Box 26">
            <a:extLst>
              <a:ext uri="{FF2B5EF4-FFF2-40B4-BE49-F238E27FC236}">
                <a16:creationId xmlns:a16="http://schemas.microsoft.com/office/drawing/2014/main" id="{A1B9282E-64F8-1442-8F95-7A9813CE8F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6806" y="4045819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application</a:t>
            </a:r>
          </a:p>
        </p:txBody>
      </p:sp>
      <p:sp>
        <p:nvSpPr>
          <p:cNvPr id="192" name="Text Box 26">
            <a:extLst>
              <a:ext uri="{FF2B5EF4-FFF2-40B4-BE49-F238E27FC236}">
                <a16:creationId xmlns:a16="http://schemas.microsoft.com/office/drawing/2014/main" id="{83782313-46E0-BE46-BEED-BDC4F6A04A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356" y="5703169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physical</a:t>
            </a:r>
          </a:p>
        </p:txBody>
      </p:sp>
      <p:sp>
        <p:nvSpPr>
          <p:cNvPr id="193" name="Text Box 26">
            <a:extLst>
              <a:ext uri="{FF2B5EF4-FFF2-40B4-BE49-F238E27FC236}">
                <a16:creationId xmlns:a16="http://schemas.microsoft.com/office/drawing/2014/main" id="{E3A71501-A89A-D249-84FB-20D98047A2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1406" y="5417419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link</a:t>
            </a:r>
          </a:p>
        </p:txBody>
      </p:sp>
      <p:sp>
        <p:nvSpPr>
          <p:cNvPr id="194" name="Text Box 26">
            <a:extLst>
              <a:ext uri="{FF2B5EF4-FFF2-40B4-BE49-F238E27FC236}">
                <a16:creationId xmlns:a16="http://schemas.microsoft.com/office/drawing/2014/main" id="{6C7F0039-C145-9D4F-92E4-1AF9B0406D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1881" y="5122144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</a:p>
        </p:txBody>
      </p:sp>
      <p:sp>
        <p:nvSpPr>
          <p:cNvPr id="195" name="Oval 23">
            <a:extLst>
              <a:ext uri="{FF2B5EF4-FFF2-40B4-BE49-F238E27FC236}">
                <a16:creationId xmlns:a16="http://schemas.microsoft.com/office/drawing/2014/main" id="{34D7692A-81D8-4D48-8FE7-F92A1F474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1768" y="4387132"/>
            <a:ext cx="598488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P3</a:t>
            </a:r>
          </a:p>
        </p:txBody>
      </p:sp>
      <p:grpSp>
        <p:nvGrpSpPr>
          <p:cNvPr id="196" name="Group 149">
            <a:extLst>
              <a:ext uri="{FF2B5EF4-FFF2-40B4-BE49-F238E27FC236}">
                <a16:creationId xmlns:a16="http://schemas.microsoft.com/office/drawing/2014/main" id="{21881EDC-E749-4F46-8C1C-B44DD21BA9AD}"/>
              </a:ext>
            </a:extLst>
          </p:cNvPr>
          <p:cNvGrpSpPr>
            <a:grpSpLocks/>
          </p:cNvGrpSpPr>
          <p:nvPr/>
        </p:nvGrpSpPr>
        <p:grpSpPr bwMode="auto">
          <a:xfrm>
            <a:off x="3962256" y="4725269"/>
            <a:ext cx="412750" cy="158750"/>
            <a:chOff x="1287" y="2524"/>
            <a:chExt cx="260" cy="100"/>
          </a:xfrm>
        </p:grpSpPr>
        <p:sp>
          <p:nvSpPr>
            <p:cNvPr id="197" name="Rectangle 73">
              <a:extLst>
                <a:ext uri="{FF2B5EF4-FFF2-40B4-BE49-F238E27FC236}">
                  <a16:creationId xmlns:a16="http://schemas.microsoft.com/office/drawing/2014/main" id="{F3D0248D-63A0-3447-AD45-C92BA38B99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98" name="Rectangle 74">
              <a:extLst>
                <a:ext uri="{FF2B5EF4-FFF2-40B4-BE49-F238E27FC236}">
                  <a16:creationId xmlns:a16="http://schemas.microsoft.com/office/drawing/2014/main" id="{A8C44BD4-B473-EA48-B1D2-4212120DE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99" name="Rectangle 75">
              <a:extLst>
                <a:ext uri="{FF2B5EF4-FFF2-40B4-BE49-F238E27FC236}">
                  <a16:creationId xmlns:a16="http://schemas.microsoft.com/office/drawing/2014/main" id="{08B6F9A7-9AD7-B040-B431-D7898B467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00" name="Rectangle 129">
              <a:extLst>
                <a:ext uri="{FF2B5EF4-FFF2-40B4-BE49-F238E27FC236}">
                  <a16:creationId xmlns:a16="http://schemas.microsoft.com/office/drawing/2014/main" id="{310C322C-F672-7946-BD16-DA4CE50EE1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01" name="Group 150">
            <a:extLst>
              <a:ext uri="{FF2B5EF4-FFF2-40B4-BE49-F238E27FC236}">
                <a16:creationId xmlns:a16="http://schemas.microsoft.com/office/drawing/2014/main" id="{C5660C67-80CE-084B-8B8D-F5CCCDA73638}"/>
              </a:ext>
            </a:extLst>
          </p:cNvPr>
          <p:cNvGrpSpPr>
            <a:grpSpLocks/>
          </p:cNvGrpSpPr>
          <p:nvPr/>
        </p:nvGrpSpPr>
        <p:grpSpPr bwMode="auto">
          <a:xfrm>
            <a:off x="8302481" y="4723682"/>
            <a:ext cx="412750" cy="158750"/>
            <a:chOff x="1287" y="2524"/>
            <a:chExt cx="260" cy="100"/>
          </a:xfrm>
        </p:grpSpPr>
        <p:sp>
          <p:nvSpPr>
            <p:cNvPr id="202" name="Rectangle 151">
              <a:extLst>
                <a:ext uri="{FF2B5EF4-FFF2-40B4-BE49-F238E27FC236}">
                  <a16:creationId xmlns:a16="http://schemas.microsoft.com/office/drawing/2014/main" id="{E39443DC-01F4-7A42-BC3B-BD48B1952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03" name="Rectangle 152">
              <a:extLst>
                <a:ext uri="{FF2B5EF4-FFF2-40B4-BE49-F238E27FC236}">
                  <a16:creationId xmlns:a16="http://schemas.microsoft.com/office/drawing/2014/main" id="{810BA023-C5B8-434B-9FF4-507BAFBB2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04" name="Rectangle 153">
              <a:extLst>
                <a:ext uri="{FF2B5EF4-FFF2-40B4-BE49-F238E27FC236}">
                  <a16:creationId xmlns:a16="http://schemas.microsoft.com/office/drawing/2014/main" id="{48739CB2-AA1C-8B4E-8D0B-CFBBB2A4F3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05" name="Rectangle 154">
              <a:extLst>
                <a:ext uri="{FF2B5EF4-FFF2-40B4-BE49-F238E27FC236}">
                  <a16:creationId xmlns:a16="http://schemas.microsoft.com/office/drawing/2014/main" id="{435BB581-5D52-C345-BA75-358EC9A43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06" name="Freeform 146">
            <a:extLst>
              <a:ext uri="{FF2B5EF4-FFF2-40B4-BE49-F238E27FC236}">
                <a16:creationId xmlns:a16="http://schemas.microsoft.com/office/drawing/2014/main" id="{8EB20ED3-9276-204C-BA00-A485E0531DD2}"/>
              </a:ext>
            </a:extLst>
          </p:cNvPr>
          <p:cNvSpPr>
            <a:spLocks/>
          </p:cNvSpPr>
          <p:nvPr/>
        </p:nvSpPr>
        <p:spPr bwMode="auto">
          <a:xfrm>
            <a:off x="6349856" y="4425232"/>
            <a:ext cx="2173287" cy="1989137"/>
          </a:xfrm>
          <a:custGeom>
            <a:avLst/>
            <a:gdLst>
              <a:gd name="T0" fmla="*/ 2147483647 w 1369"/>
              <a:gd name="T1" fmla="*/ 2147483647 h 1253"/>
              <a:gd name="T2" fmla="*/ 2147483647 w 1369"/>
              <a:gd name="T3" fmla="*/ 2147483647 h 1253"/>
              <a:gd name="T4" fmla="*/ 2147483647 w 1369"/>
              <a:gd name="T5" fmla="*/ 2147483647 h 1253"/>
              <a:gd name="T6" fmla="*/ 0 w 1369"/>
              <a:gd name="T7" fmla="*/ 2147483647 h 1253"/>
              <a:gd name="T8" fmla="*/ 2147483647 w 1369"/>
              <a:gd name="T9" fmla="*/ 0 h 125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69" h="1253">
                <a:moveTo>
                  <a:pt x="1369" y="216"/>
                </a:moveTo>
                <a:lnTo>
                  <a:pt x="1362" y="1252"/>
                </a:lnTo>
                <a:lnTo>
                  <a:pt x="16" y="1253"/>
                </a:lnTo>
                <a:lnTo>
                  <a:pt x="0" y="121"/>
                </a:lnTo>
                <a:lnTo>
                  <a:pt x="191" y="0"/>
                </a:lnTo>
              </a:path>
            </a:pathLst>
          </a:custGeom>
          <a:noFill/>
          <a:ln w="19050" cap="flat" cmpd="sng">
            <a:solidFill>
              <a:srgbClr val="000099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7" name="Freeform 147">
            <a:extLst>
              <a:ext uri="{FF2B5EF4-FFF2-40B4-BE49-F238E27FC236}">
                <a16:creationId xmlns:a16="http://schemas.microsoft.com/office/drawing/2014/main" id="{911482D4-C931-F64A-A760-F208DA9E7FB6}"/>
              </a:ext>
            </a:extLst>
          </p:cNvPr>
          <p:cNvSpPr>
            <a:spLocks/>
          </p:cNvSpPr>
          <p:nvPr/>
        </p:nvSpPr>
        <p:spPr bwMode="auto">
          <a:xfrm>
            <a:off x="6468918" y="4456982"/>
            <a:ext cx="1984375" cy="1876425"/>
          </a:xfrm>
          <a:custGeom>
            <a:avLst/>
            <a:gdLst>
              <a:gd name="T0" fmla="*/ 2147483647 w 1250"/>
              <a:gd name="T1" fmla="*/ 2147483647 h 1182"/>
              <a:gd name="T2" fmla="*/ 2147483647 w 1250"/>
              <a:gd name="T3" fmla="*/ 2147483647 h 1182"/>
              <a:gd name="T4" fmla="*/ 2147483647 w 1250"/>
              <a:gd name="T5" fmla="*/ 2147483647 h 1182"/>
              <a:gd name="T6" fmla="*/ 0 w 1250"/>
              <a:gd name="T7" fmla="*/ 2147483647 h 1182"/>
              <a:gd name="T8" fmla="*/ 2147483647 w 1250"/>
              <a:gd name="T9" fmla="*/ 0 h 1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50" h="1182">
                <a:moveTo>
                  <a:pt x="1250" y="190"/>
                </a:moveTo>
                <a:lnTo>
                  <a:pt x="1244" y="1182"/>
                </a:lnTo>
                <a:lnTo>
                  <a:pt x="19" y="1181"/>
                </a:lnTo>
                <a:lnTo>
                  <a:pt x="0" y="155"/>
                </a:lnTo>
                <a:lnTo>
                  <a:pt x="171" y="0"/>
                </a:lnTo>
              </a:path>
            </a:pathLst>
          </a:custGeom>
          <a:noFill/>
          <a:ln w="19050" cap="flat" cmpd="sng">
            <a:solidFill>
              <a:srgbClr val="000099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08" name="Oval 36">
            <a:extLst>
              <a:ext uri="{FF2B5EF4-FFF2-40B4-BE49-F238E27FC236}">
                <a16:creationId xmlns:a16="http://schemas.microsoft.com/office/drawing/2014/main" id="{6C459D77-5631-504A-9CB0-A48BD9C61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09018" y="4536357"/>
            <a:ext cx="598488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charset="0"/>
              <a:ea typeface="ＭＳ Ｐゴシック" charset="0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060931" y="4663331"/>
            <a:ext cx="555332" cy="71510"/>
            <a:chOff x="1420065" y="5012608"/>
            <a:chExt cx="555332" cy="71510"/>
          </a:xfrm>
        </p:grpSpPr>
        <p:sp>
          <p:nvSpPr>
            <p:cNvPr id="210" name="Oval 166">
              <a:extLst>
                <a:ext uri="{FF2B5EF4-FFF2-40B4-BE49-F238E27FC236}">
                  <a16:creationId xmlns:a16="http://schemas.microsoft.com/office/drawing/2014/main" id="{ADD1825C-C7DB-6844-A3DF-BCF2BA1F0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0065" y="5012608"/>
              <a:ext cx="196850" cy="69850"/>
            </a:xfrm>
            <a:prstGeom prst="ellips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11" name="Oval 167">
              <a:extLst>
                <a:ext uri="{FF2B5EF4-FFF2-40B4-BE49-F238E27FC236}">
                  <a16:creationId xmlns:a16="http://schemas.microsoft.com/office/drawing/2014/main" id="{0600B33C-3B3C-0646-85DB-B042B7A876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8547" y="5014268"/>
              <a:ext cx="196850" cy="69850"/>
            </a:xfrm>
            <a:prstGeom prst="ellips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12" name="Freeform 168">
            <a:extLst>
              <a:ext uri="{FF2B5EF4-FFF2-40B4-BE49-F238E27FC236}">
                <a16:creationId xmlns:a16="http://schemas.microsoft.com/office/drawing/2014/main" id="{202E5E96-F7A0-1448-90F0-6A79F4073978}"/>
              </a:ext>
            </a:extLst>
          </p:cNvPr>
          <p:cNvSpPr>
            <a:spLocks/>
          </p:cNvSpPr>
          <p:nvPr/>
        </p:nvSpPr>
        <p:spPr bwMode="auto">
          <a:xfrm>
            <a:off x="5311630" y="3275882"/>
            <a:ext cx="688975" cy="1435100"/>
          </a:xfrm>
          <a:custGeom>
            <a:avLst/>
            <a:gdLst>
              <a:gd name="T0" fmla="*/ 434 w 434"/>
              <a:gd name="T1" fmla="*/ 904 h 904"/>
              <a:gd name="T2" fmla="*/ 2 w 434"/>
              <a:gd name="T3" fmla="*/ 902 h 904"/>
              <a:gd name="T4" fmla="*/ 0 w 434"/>
              <a:gd name="T5" fmla="*/ 0 h 90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34" h="904">
                <a:moveTo>
                  <a:pt x="434" y="904"/>
                </a:moveTo>
                <a:lnTo>
                  <a:pt x="2" y="902"/>
                </a:lnTo>
                <a:lnTo>
                  <a:pt x="0" y="0"/>
                </a:lnTo>
              </a:path>
            </a:pathLst>
          </a:custGeom>
          <a:noFill/>
          <a:ln w="19050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13" name="Group 172">
            <a:extLst>
              <a:ext uri="{FF2B5EF4-FFF2-40B4-BE49-F238E27FC236}">
                <a16:creationId xmlns:a16="http://schemas.microsoft.com/office/drawing/2014/main" id="{A2D29F5F-484F-7547-9B9A-8974E37BD10F}"/>
              </a:ext>
            </a:extLst>
          </p:cNvPr>
          <p:cNvGrpSpPr>
            <a:grpSpLocks/>
          </p:cNvGrpSpPr>
          <p:nvPr/>
        </p:nvGrpSpPr>
        <p:grpSpPr bwMode="auto">
          <a:xfrm>
            <a:off x="6211743" y="3239369"/>
            <a:ext cx="1047750" cy="1441450"/>
            <a:chOff x="2432" y="1758"/>
            <a:chExt cx="660" cy="908"/>
          </a:xfrm>
        </p:grpSpPr>
        <p:sp>
          <p:nvSpPr>
            <p:cNvPr id="214" name="Oval 170">
              <a:extLst>
                <a:ext uri="{FF2B5EF4-FFF2-40B4-BE49-F238E27FC236}">
                  <a16:creationId xmlns:a16="http://schemas.microsoft.com/office/drawing/2014/main" id="{E03C7F13-7247-C24D-85C2-723A1405F1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2" y="2564"/>
              <a:ext cx="144" cy="102"/>
            </a:xfrm>
            <a:prstGeom prst="ellips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15" name="Freeform 171">
              <a:extLst>
                <a:ext uri="{FF2B5EF4-FFF2-40B4-BE49-F238E27FC236}">
                  <a16:creationId xmlns:a16="http://schemas.microsoft.com/office/drawing/2014/main" id="{9BC6BA8A-16A3-F446-97F4-767748284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6" y="1758"/>
              <a:ext cx="586" cy="810"/>
            </a:xfrm>
            <a:custGeom>
              <a:avLst/>
              <a:gdLst>
                <a:gd name="T0" fmla="*/ 0 w 586"/>
                <a:gd name="T1" fmla="*/ 810 h 810"/>
                <a:gd name="T2" fmla="*/ 2 w 586"/>
                <a:gd name="T3" fmla="*/ 808 h 810"/>
                <a:gd name="T4" fmla="*/ 2 w 586"/>
                <a:gd name="T5" fmla="*/ 170 h 810"/>
                <a:gd name="T6" fmla="*/ 586 w 586"/>
                <a:gd name="T7" fmla="*/ 0 h 81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6" h="810">
                  <a:moveTo>
                    <a:pt x="0" y="810"/>
                  </a:moveTo>
                  <a:lnTo>
                    <a:pt x="2" y="808"/>
                  </a:lnTo>
                  <a:lnTo>
                    <a:pt x="2" y="170"/>
                  </a:lnTo>
                  <a:lnTo>
                    <a:pt x="586" y="0"/>
                  </a:lnTo>
                </a:path>
              </a:pathLst>
            </a:custGeom>
            <a:noFill/>
            <a:ln w="12700" cap="flat" cmpd="sng">
              <a:solidFill>
                <a:srgbClr val="CC0000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16" name="Group 179">
            <a:extLst>
              <a:ext uri="{FF2B5EF4-FFF2-40B4-BE49-F238E27FC236}">
                <a16:creationId xmlns:a16="http://schemas.microsoft.com/office/drawing/2014/main" id="{D0DD382B-DAC3-2346-B02D-B07D99212014}"/>
              </a:ext>
            </a:extLst>
          </p:cNvPr>
          <p:cNvGrpSpPr>
            <a:grpSpLocks/>
          </p:cNvGrpSpPr>
          <p:nvPr/>
        </p:nvGrpSpPr>
        <p:grpSpPr bwMode="auto">
          <a:xfrm>
            <a:off x="2511281" y="5555532"/>
            <a:ext cx="800100" cy="828675"/>
            <a:chOff x="-44" y="1473"/>
            <a:chExt cx="981" cy="1105"/>
          </a:xfrm>
        </p:grpSpPr>
        <p:pic>
          <p:nvPicPr>
            <p:cNvPr id="217" name="Picture 180" descr="desktop_computer_stylized_medium">
              <a:extLst>
                <a:ext uri="{FF2B5EF4-FFF2-40B4-BE49-F238E27FC236}">
                  <a16:creationId xmlns:a16="http://schemas.microsoft.com/office/drawing/2014/main" id="{DED124CB-DBF2-BA4A-A3F5-D0D2EE27E0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8" name="Freeform 181">
              <a:extLst>
                <a:ext uri="{FF2B5EF4-FFF2-40B4-BE49-F238E27FC236}">
                  <a16:creationId xmlns:a16="http://schemas.microsoft.com/office/drawing/2014/main" id="{45C70753-F80F-0E44-A5BE-EA6A0103012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19" name="Group 182">
            <a:extLst>
              <a:ext uri="{FF2B5EF4-FFF2-40B4-BE49-F238E27FC236}">
                <a16:creationId xmlns:a16="http://schemas.microsoft.com/office/drawing/2014/main" id="{8C1F52F1-3DCD-D94D-B922-F8CEBAB5F0B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9493106" y="5469807"/>
            <a:ext cx="788987" cy="782637"/>
            <a:chOff x="-44" y="1473"/>
            <a:chExt cx="981" cy="1105"/>
          </a:xfrm>
        </p:grpSpPr>
        <p:pic>
          <p:nvPicPr>
            <p:cNvPr id="220" name="Picture 183" descr="desktop_computer_stylized_medium">
              <a:extLst>
                <a:ext uri="{FF2B5EF4-FFF2-40B4-BE49-F238E27FC236}">
                  <a16:creationId xmlns:a16="http://schemas.microsoft.com/office/drawing/2014/main" id="{E6083DB7-3B07-6F40-9810-0033E2E06F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1" name="Freeform 184">
              <a:extLst>
                <a:ext uri="{FF2B5EF4-FFF2-40B4-BE49-F238E27FC236}">
                  <a16:creationId xmlns:a16="http://schemas.microsoft.com/office/drawing/2014/main" id="{28CB0DC7-F192-5840-BCC3-B9D66210604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22" name="Group 185">
            <a:extLst>
              <a:ext uri="{FF2B5EF4-FFF2-40B4-BE49-F238E27FC236}">
                <a16:creationId xmlns:a16="http://schemas.microsoft.com/office/drawing/2014/main" id="{7750F2FB-96FA-374A-AF56-26502EF04672}"/>
              </a:ext>
            </a:extLst>
          </p:cNvPr>
          <p:cNvGrpSpPr>
            <a:grpSpLocks/>
          </p:cNvGrpSpPr>
          <p:nvPr/>
        </p:nvGrpSpPr>
        <p:grpSpPr bwMode="auto">
          <a:xfrm>
            <a:off x="5083031" y="5055469"/>
            <a:ext cx="358775" cy="704850"/>
            <a:chOff x="4140" y="429"/>
            <a:chExt cx="1425" cy="2396"/>
          </a:xfrm>
        </p:grpSpPr>
        <p:sp>
          <p:nvSpPr>
            <p:cNvPr id="223" name="Freeform 186">
              <a:extLst>
                <a:ext uri="{FF2B5EF4-FFF2-40B4-BE49-F238E27FC236}">
                  <a16:creationId xmlns:a16="http://schemas.microsoft.com/office/drawing/2014/main" id="{E441858B-A566-F746-B48C-912CA3020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4" name="Rectangle 187">
              <a:extLst>
                <a:ext uri="{FF2B5EF4-FFF2-40B4-BE49-F238E27FC236}">
                  <a16:creationId xmlns:a16="http://schemas.microsoft.com/office/drawing/2014/main" id="{20003129-35A4-1E46-8065-8AF4C6403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25" name="Freeform 188">
              <a:extLst>
                <a:ext uri="{FF2B5EF4-FFF2-40B4-BE49-F238E27FC236}">
                  <a16:creationId xmlns:a16="http://schemas.microsoft.com/office/drawing/2014/main" id="{6F94D7AE-C4D1-AF4A-B970-086B7D245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6" name="Freeform 189">
              <a:extLst>
                <a:ext uri="{FF2B5EF4-FFF2-40B4-BE49-F238E27FC236}">
                  <a16:creationId xmlns:a16="http://schemas.microsoft.com/office/drawing/2014/main" id="{EAFC03EF-54DF-8942-9852-25739DA15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7" name="Rectangle 190">
              <a:extLst>
                <a:ext uri="{FF2B5EF4-FFF2-40B4-BE49-F238E27FC236}">
                  <a16:creationId xmlns:a16="http://schemas.microsoft.com/office/drawing/2014/main" id="{2241F7B6-5281-A74E-8DCB-3BE3777E9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3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28" name="Group 191">
              <a:extLst>
                <a:ext uri="{FF2B5EF4-FFF2-40B4-BE49-F238E27FC236}">
                  <a16:creationId xmlns:a16="http://schemas.microsoft.com/office/drawing/2014/main" id="{02DB0249-6EBB-FF4B-B17F-CC771B255D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53" name="AutoShape 192">
                <a:extLst>
                  <a:ext uri="{FF2B5EF4-FFF2-40B4-BE49-F238E27FC236}">
                    <a16:creationId xmlns:a16="http://schemas.microsoft.com/office/drawing/2014/main" id="{BE55370E-BC12-1B42-9E3C-C950033EEF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54" name="AutoShape 193">
                <a:extLst>
                  <a:ext uri="{FF2B5EF4-FFF2-40B4-BE49-F238E27FC236}">
                    <a16:creationId xmlns:a16="http://schemas.microsoft.com/office/drawing/2014/main" id="{1BBB99EB-2FFB-5942-9855-24BEE1C689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2"/>
                <a:ext cx="692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29" name="Rectangle 194">
              <a:extLst>
                <a:ext uri="{FF2B5EF4-FFF2-40B4-BE49-F238E27FC236}">
                  <a16:creationId xmlns:a16="http://schemas.microsoft.com/office/drawing/2014/main" id="{9C5699FC-2B4E-BD46-B9CC-CA578E2EA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1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30" name="Group 195">
              <a:extLst>
                <a:ext uri="{FF2B5EF4-FFF2-40B4-BE49-F238E27FC236}">
                  <a16:creationId xmlns:a16="http://schemas.microsoft.com/office/drawing/2014/main" id="{676615F3-A30A-9740-8080-AFEE6BAAEF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51" name="AutoShape 196">
                <a:extLst>
                  <a:ext uri="{FF2B5EF4-FFF2-40B4-BE49-F238E27FC236}">
                    <a16:creationId xmlns:a16="http://schemas.microsoft.com/office/drawing/2014/main" id="{D31569A0-2CDC-3B4B-B7FA-067BF2CB0D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6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52" name="AutoShape 197">
                <a:extLst>
                  <a:ext uri="{FF2B5EF4-FFF2-40B4-BE49-F238E27FC236}">
                    <a16:creationId xmlns:a16="http://schemas.microsoft.com/office/drawing/2014/main" id="{5D70C5E6-3DFB-1D45-8469-DE5EA96E13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2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31" name="Rectangle 198">
              <a:extLst>
                <a:ext uri="{FF2B5EF4-FFF2-40B4-BE49-F238E27FC236}">
                  <a16:creationId xmlns:a16="http://schemas.microsoft.com/office/drawing/2014/main" id="{AE060187-10EA-1F4E-AEDE-8C6C0E835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32" name="Rectangle 199">
              <a:extLst>
                <a:ext uri="{FF2B5EF4-FFF2-40B4-BE49-F238E27FC236}">
                  <a16:creationId xmlns:a16="http://schemas.microsoft.com/office/drawing/2014/main" id="{32874526-51C0-C749-BDC8-3D9F62AFE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33" name="Group 200">
              <a:extLst>
                <a:ext uri="{FF2B5EF4-FFF2-40B4-BE49-F238E27FC236}">
                  <a16:creationId xmlns:a16="http://schemas.microsoft.com/office/drawing/2014/main" id="{09E63F43-E74F-6045-A673-3756891EE9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49" name="AutoShape 201">
                <a:extLst>
                  <a:ext uri="{FF2B5EF4-FFF2-40B4-BE49-F238E27FC236}">
                    <a16:creationId xmlns:a16="http://schemas.microsoft.com/office/drawing/2014/main" id="{0296B9BB-82CD-2A45-8E56-F4ACF6FCC0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50" name="AutoShape 202">
                <a:extLst>
                  <a:ext uri="{FF2B5EF4-FFF2-40B4-BE49-F238E27FC236}">
                    <a16:creationId xmlns:a16="http://schemas.microsoft.com/office/drawing/2014/main" id="{DD3C3254-A817-B449-AE0F-31BEFF50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9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34" name="Freeform 203">
              <a:extLst>
                <a:ext uri="{FF2B5EF4-FFF2-40B4-BE49-F238E27FC236}">
                  <a16:creationId xmlns:a16="http://schemas.microsoft.com/office/drawing/2014/main" id="{D05041BE-8046-EB49-A23A-C7FEB06D9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35" name="Group 204">
              <a:extLst>
                <a:ext uri="{FF2B5EF4-FFF2-40B4-BE49-F238E27FC236}">
                  <a16:creationId xmlns:a16="http://schemas.microsoft.com/office/drawing/2014/main" id="{BD1D997D-F690-4C4E-9473-F0433427C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47" name="AutoShape 205">
                <a:extLst>
                  <a:ext uri="{FF2B5EF4-FFF2-40B4-BE49-F238E27FC236}">
                    <a16:creationId xmlns:a16="http://schemas.microsoft.com/office/drawing/2014/main" id="{631C3D3D-8F7D-6F44-AD56-665A5242B6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8" name="AutoShape 206">
                <a:extLst>
                  <a:ext uri="{FF2B5EF4-FFF2-40B4-BE49-F238E27FC236}">
                    <a16:creationId xmlns:a16="http://schemas.microsoft.com/office/drawing/2014/main" id="{E7F87D38-4528-0F45-9911-B79B599D25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1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36" name="Rectangle 207">
              <a:extLst>
                <a:ext uri="{FF2B5EF4-FFF2-40B4-BE49-F238E27FC236}">
                  <a16:creationId xmlns:a16="http://schemas.microsoft.com/office/drawing/2014/main" id="{60B24777-81BE-BC42-AC64-6F2229E5FB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37" name="Freeform 208">
              <a:extLst>
                <a:ext uri="{FF2B5EF4-FFF2-40B4-BE49-F238E27FC236}">
                  <a16:creationId xmlns:a16="http://schemas.microsoft.com/office/drawing/2014/main" id="{FD1049FD-ADAC-FC43-A186-6585ECAE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8" name="Freeform 209">
              <a:extLst>
                <a:ext uri="{FF2B5EF4-FFF2-40B4-BE49-F238E27FC236}">
                  <a16:creationId xmlns:a16="http://schemas.microsoft.com/office/drawing/2014/main" id="{A25585BA-2AFC-3047-B9D5-7CC45D5DB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9" name="Oval 210">
              <a:extLst>
                <a:ext uri="{FF2B5EF4-FFF2-40B4-BE49-F238E27FC236}">
                  <a16:creationId xmlns:a16="http://schemas.microsoft.com/office/drawing/2014/main" id="{78C608B6-FCB9-3F43-A504-D33DD7782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09"/>
              <a:ext cx="50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0" name="Freeform 211">
              <a:extLst>
                <a:ext uri="{FF2B5EF4-FFF2-40B4-BE49-F238E27FC236}">
                  <a16:creationId xmlns:a16="http://schemas.microsoft.com/office/drawing/2014/main" id="{F24BE4FA-86B6-5840-8B76-BF70EF006A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1" name="AutoShape 212">
              <a:extLst>
                <a:ext uri="{FF2B5EF4-FFF2-40B4-BE49-F238E27FC236}">
                  <a16:creationId xmlns:a16="http://schemas.microsoft.com/office/drawing/2014/main" id="{22C6B4EC-00C6-BA43-95E2-370E8204DD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2" name="AutoShape 213">
              <a:extLst>
                <a:ext uri="{FF2B5EF4-FFF2-40B4-BE49-F238E27FC236}">
                  <a16:creationId xmlns:a16="http://schemas.microsoft.com/office/drawing/2014/main" id="{7B9210ED-D802-C84E-8A67-93399801B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12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3" name="Oval 214">
              <a:extLst>
                <a:ext uri="{FF2B5EF4-FFF2-40B4-BE49-F238E27FC236}">
                  <a16:creationId xmlns:a16="http://schemas.microsoft.com/office/drawing/2014/main" id="{552E77C8-7BFE-BF4D-8F0B-DF6513BE6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2"/>
              <a:ext cx="158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4" name="Oval 215">
              <a:extLst>
                <a:ext uri="{FF2B5EF4-FFF2-40B4-BE49-F238E27FC236}">
                  <a16:creationId xmlns:a16="http://schemas.microsoft.com/office/drawing/2014/main" id="{86496A7E-E21F-444D-B883-E410329FF2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2"/>
              <a:ext cx="158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45" name="Oval 216">
              <a:extLst>
                <a:ext uri="{FF2B5EF4-FFF2-40B4-BE49-F238E27FC236}">
                  <a16:creationId xmlns:a16="http://schemas.microsoft.com/office/drawing/2014/main" id="{555E4B0D-EDB2-D04B-B9AD-93FA92DDA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2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6" name="Rectangle 217">
              <a:extLst>
                <a:ext uri="{FF2B5EF4-FFF2-40B4-BE49-F238E27FC236}">
                  <a16:creationId xmlns:a16="http://schemas.microsoft.com/office/drawing/2014/main" id="{DE659B39-E72A-634A-A2AC-C4BA4DC9C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255" name="Group 176">
            <a:extLst>
              <a:ext uri="{FF2B5EF4-FFF2-40B4-BE49-F238E27FC236}">
                <a16:creationId xmlns:a16="http://schemas.microsoft.com/office/drawing/2014/main" id="{A688A9DA-2CE4-9245-B0CF-12C3AB6DA03D}"/>
              </a:ext>
            </a:extLst>
          </p:cNvPr>
          <p:cNvGrpSpPr>
            <a:grpSpLocks/>
          </p:cNvGrpSpPr>
          <p:nvPr/>
        </p:nvGrpSpPr>
        <p:grpSpPr bwMode="auto">
          <a:xfrm>
            <a:off x="1183088" y="1563001"/>
            <a:ext cx="4826032" cy="1719654"/>
            <a:chOff x="5" y="727"/>
            <a:chExt cx="2460" cy="1047"/>
          </a:xfrm>
        </p:grpSpPr>
        <p:sp>
          <p:nvSpPr>
            <p:cNvPr id="256" name="Text Box 45">
              <a:extLst>
                <a:ext uri="{FF2B5EF4-FFF2-40B4-BE49-F238E27FC236}">
                  <a16:creationId xmlns:a16="http://schemas.microsoft.com/office/drawing/2014/main" id="{08227C49-D6DA-834A-88D1-4F61E7C3A2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" y="1101"/>
              <a:ext cx="2332" cy="6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handle data from multiple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sockets, add transport header (later used for demultiplexing)</a:t>
              </a:r>
            </a:p>
          </p:txBody>
        </p:sp>
        <p:sp>
          <p:nvSpPr>
            <p:cNvPr id="257" name="Rectangle 46">
              <a:extLst>
                <a:ext uri="{FF2B5EF4-FFF2-40B4-BE49-F238E27FC236}">
                  <a16:creationId xmlns:a16="http://schemas.microsoft.com/office/drawing/2014/main" id="{3B2C1C25-63A3-9D42-A34A-56DE5B3AC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" y="901"/>
              <a:ext cx="2298" cy="873"/>
            </a:xfrm>
            <a:prstGeom prst="rect">
              <a:avLst/>
            </a:prstGeom>
            <a:noFill/>
            <a:ln w="19050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grpSp>
          <p:nvGrpSpPr>
            <p:cNvPr id="258" name="Group 47">
              <a:extLst>
                <a:ext uri="{FF2B5EF4-FFF2-40B4-BE49-F238E27FC236}">
                  <a16:creationId xmlns:a16="http://schemas.microsoft.com/office/drawing/2014/main" id="{9141C6D7-5B52-C14E-B286-0BE1FAEACC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" y="727"/>
              <a:ext cx="1854" cy="375"/>
              <a:chOff x="869" y="3567"/>
              <a:chExt cx="1780" cy="375"/>
            </a:xfrm>
          </p:grpSpPr>
          <p:sp>
            <p:nvSpPr>
              <p:cNvPr id="259" name="Rectangle 48">
                <a:extLst>
                  <a:ext uri="{FF2B5EF4-FFF2-40B4-BE49-F238E27FC236}">
                    <a16:creationId xmlns:a16="http://schemas.microsoft.com/office/drawing/2014/main" id="{9B8AF1CA-3C6F-F243-9464-0DF4CA71C4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2" y="3732"/>
                <a:ext cx="1006" cy="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60" name="Text Box 49">
                <a:extLst>
                  <a:ext uri="{FF2B5EF4-FFF2-40B4-BE49-F238E27FC236}">
                    <a16:creationId xmlns:a16="http://schemas.microsoft.com/office/drawing/2014/main" id="{70A5AF43-DDA0-2A40-9B92-B39F358268C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9" y="3567"/>
                <a:ext cx="1780" cy="3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Calibri" panose="020F0502020204030204"/>
                    <a:ea typeface="ＭＳ Ｐゴシック" charset="0"/>
                    <a:cs typeface="+mn-cs"/>
                  </a:rPr>
                  <a:t>multiplexing as sender:</a:t>
                </a:r>
              </a:p>
            </p:txBody>
          </p:sp>
        </p:grpSp>
      </p:grpSp>
      <p:sp>
        <p:nvSpPr>
          <p:cNvPr id="169" name="Freeform 142">
            <a:extLst>
              <a:ext uri="{FF2B5EF4-FFF2-40B4-BE49-F238E27FC236}">
                <a16:creationId xmlns:a16="http://schemas.microsoft.com/office/drawing/2014/main" id="{9633E13F-8D02-CA4B-A3EB-E64D4EB42802}"/>
              </a:ext>
            </a:extLst>
          </p:cNvPr>
          <p:cNvSpPr>
            <a:spLocks/>
          </p:cNvSpPr>
          <p:nvPr/>
        </p:nvSpPr>
        <p:spPr bwMode="auto">
          <a:xfrm>
            <a:off x="4198793" y="4458569"/>
            <a:ext cx="1962150" cy="1897063"/>
          </a:xfrm>
          <a:custGeom>
            <a:avLst/>
            <a:gdLst>
              <a:gd name="T0" fmla="*/ 0 w 1236"/>
              <a:gd name="T1" fmla="*/ 2147483647 h 1195"/>
              <a:gd name="T2" fmla="*/ 2147483647 w 1236"/>
              <a:gd name="T3" fmla="*/ 2147483647 h 1195"/>
              <a:gd name="T4" fmla="*/ 2147483647 w 1236"/>
              <a:gd name="T5" fmla="*/ 2147483647 h 1195"/>
              <a:gd name="T6" fmla="*/ 2147483647 w 1236"/>
              <a:gd name="T7" fmla="*/ 2147483647 h 1195"/>
              <a:gd name="T8" fmla="*/ 2147483647 w 1236"/>
              <a:gd name="T9" fmla="*/ 0 h 119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36" h="1195">
                <a:moveTo>
                  <a:pt x="0" y="202"/>
                </a:moveTo>
                <a:lnTo>
                  <a:pt x="6" y="1194"/>
                </a:lnTo>
                <a:lnTo>
                  <a:pt x="1236" y="1195"/>
                </a:lnTo>
                <a:lnTo>
                  <a:pt x="1227" y="150"/>
                </a:lnTo>
                <a:lnTo>
                  <a:pt x="1069" y="0"/>
                </a:lnTo>
              </a:path>
            </a:pathLst>
          </a:custGeom>
          <a:noFill/>
          <a:ln w="19050" cap="flat" cmpd="sng">
            <a:solidFill>
              <a:srgbClr val="000099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8" name="Freeform 141">
            <a:extLst>
              <a:ext uri="{FF2B5EF4-FFF2-40B4-BE49-F238E27FC236}">
                <a16:creationId xmlns:a16="http://schemas.microsoft.com/office/drawing/2014/main" id="{68E70704-F4BA-164C-AD06-3859E25D67E2}"/>
              </a:ext>
            </a:extLst>
          </p:cNvPr>
          <p:cNvSpPr>
            <a:spLocks/>
          </p:cNvSpPr>
          <p:nvPr/>
        </p:nvSpPr>
        <p:spPr bwMode="auto">
          <a:xfrm>
            <a:off x="4135293" y="4433169"/>
            <a:ext cx="2160588" cy="1989138"/>
          </a:xfrm>
          <a:custGeom>
            <a:avLst/>
            <a:gdLst>
              <a:gd name="T0" fmla="*/ 0 w 1361"/>
              <a:gd name="T1" fmla="*/ 2147483647 h 1253"/>
              <a:gd name="T2" fmla="*/ 2147483647 w 1361"/>
              <a:gd name="T3" fmla="*/ 2147483647 h 1253"/>
              <a:gd name="T4" fmla="*/ 2147483647 w 1361"/>
              <a:gd name="T5" fmla="*/ 2147483647 h 1253"/>
              <a:gd name="T6" fmla="*/ 2147483647 w 1361"/>
              <a:gd name="T7" fmla="*/ 2147483647 h 1253"/>
              <a:gd name="T8" fmla="*/ 2147483647 w 1361"/>
              <a:gd name="T9" fmla="*/ 2147483647 h 1253"/>
              <a:gd name="T10" fmla="*/ 2147483647 w 1361"/>
              <a:gd name="T11" fmla="*/ 0 h 125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361" h="1253">
                <a:moveTo>
                  <a:pt x="0" y="216"/>
                </a:moveTo>
                <a:lnTo>
                  <a:pt x="7" y="1252"/>
                </a:lnTo>
                <a:lnTo>
                  <a:pt x="1320" y="1253"/>
                </a:lnTo>
                <a:lnTo>
                  <a:pt x="1361" y="1252"/>
                </a:lnTo>
                <a:lnTo>
                  <a:pt x="1353" y="114"/>
                </a:lnTo>
                <a:lnTo>
                  <a:pt x="1178" y="0"/>
                </a:lnTo>
              </a:path>
            </a:pathLst>
          </a:custGeom>
          <a:noFill/>
          <a:ln w="19050" cap="flat" cmpd="sng">
            <a:solidFill>
              <a:srgbClr val="000099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450940" y="4321755"/>
            <a:ext cx="3748969" cy="114880"/>
            <a:chOff x="4450940" y="4321755"/>
            <a:chExt cx="3748969" cy="114880"/>
          </a:xfrm>
        </p:grpSpPr>
        <p:sp>
          <p:nvSpPr>
            <p:cNvPr id="6" name="Left-Right Arrow 5"/>
            <p:cNvSpPr/>
            <p:nvPr/>
          </p:nvSpPr>
          <p:spPr>
            <a:xfrm rot="20821812">
              <a:off x="4450940" y="4321755"/>
              <a:ext cx="1216152" cy="99004"/>
            </a:xfrm>
            <a:prstGeom prst="leftRightArrow">
              <a:avLst/>
            </a:prstGeom>
            <a:solidFill>
              <a:srgbClr val="000090"/>
            </a:solidFill>
            <a:ln>
              <a:solidFill>
                <a:srgbClr val="00009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1" name="Left-Right Arrow 260"/>
            <p:cNvSpPr/>
            <p:nvPr/>
          </p:nvSpPr>
          <p:spPr>
            <a:xfrm rot="778188" flipV="1">
              <a:off x="6983757" y="4337631"/>
              <a:ext cx="1216152" cy="99004"/>
            </a:xfrm>
            <a:prstGeom prst="leftRightArrow">
              <a:avLst/>
            </a:prstGeom>
            <a:solidFill>
              <a:srgbClr val="000090"/>
            </a:solidFill>
            <a:ln>
              <a:solidFill>
                <a:srgbClr val="00009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09" name="Slide Number Placeholder 2">
            <a:extLst>
              <a:ext uri="{FF2B5EF4-FFF2-40B4-BE49-F238E27FC236}">
                <a16:creationId xmlns:a16="http://schemas.microsoft.com/office/drawing/2014/main" id="{1BB112E7-9179-7C48-99F0-38E45F5BC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Transport Layer: 3-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445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 animBg="1"/>
      <p:bldP spid="207" grpId="0" animBg="1"/>
      <p:bldP spid="212" grpId="0" animBg="1"/>
      <p:bldP spid="212" grpId="1" animBg="1"/>
      <p:bldP spid="169" grpId="0" animBg="1"/>
      <p:bldP spid="16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AF567B-A744-BF46-B80D-389C2E4393B6}"/>
              </a:ext>
            </a:extLst>
          </p:cNvPr>
          <p:cNvGrpSpPr/>
          <p:nvPr/>
        </p:nvGrpSpPr>
        <p:grpSpPr>
          <a:xfrm>
            <a:off x="141514" y="827314"/>
            <a:ext cx="11908971" cy="4739615"/>
            <a:chOff x="2511281" y="3262667"/>
            <a:chExt cx="7770812" cy="3121540"/>
          </a:xfrm>
        </p:grpSpPr>
        <p:sp>
          <p:nvSpPr>
            <p:cNvPr id="132" name="Freeform 157">
              <a:extLst>
                <a:ext uri="{FF2B5EF4-FFF2-40B4-BE49-F238E27FC236}">
                  <a16:creationId xmlns:a16="http://schemas.microsoft.com/office/drawing/2014/main" id="{511A693F-4BF3-344C-BDC6-28BAA9839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8431" y="3572744"/>
              <a:ext cx="552450" cy="2082800"/>
            </a:xfrm>
            <a:custGeom>
              <a:avLst/>
              <a:gdLst>
                <a:gd name="T0" fmla="*/ 0 w 348"/>
                <a:gd name="T1" fmla="*/ 2147483647 h 1312"/>
                <a:gd name="T2" fmla="*/ 2147483647 w 348"/>
                <a:gd name="T3" fmla="*/ 0 h 1312"/>
                <a:gd name="T4" fmla="*/ 2147483647 w 348"/>
                <a:gd name="T5" fmla="*/ 2147483647 h 1312"/>
                <a:gd name="T6" fmla="*/ 2147483647 w 348"/>
                <a:gd name="T7" fmla="*/ 2147483647 h 1312"/>
                <a:gd name="T8" fmla="*/ 0 w 348"/>
                <a:gd name="T9" fmla="*/ 2147483647 h 13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8" h="1312">
                  <a:moveTo>
                    <a:pt x="0" y="1306"/>
                  </a:moveTo>
                  <a:lnTo>
                    <a:pt x="348" y="0"/>
                  </a:lnTo>
                  <a:lnTo>
                    <a:pt x="342" y="1258"/>
                  </a:lnTo>
                  <a:lnTo>
                    <a:pt x="180" y="1312"/>
                  </a:lnTo>
                  <a:lnTo>
                    <a:pt x="0" y="1306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5" name="Rectangle 23">
              <a:extLst>
                <a:ext uri="{FF2B5EF4-FFF2-40B4-BE49-F238E27FC236}">
                  <a16:creationId xmlns:a16="http://schemas.microsoft.com/office/drawing/2014/main" id="{F1314FFD-BA11-A042-BA84-1061E3729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6118" y="3623544"/>
              <a:ext cx="1497013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6" name="Rectangle 24">
              <a:extLst>
                <a:ext uri="{FF2B5EF4-FFF2-40B4-BE49-F238E27FC236}">
                  <a16:creationId xmlns:a16="http://schemas.microsoft.com/office/drawing/2014/main" id="{89D8A59C-E128-B74A-B94F-06FAC9DB7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193" y="3677519"/>
              <a:ext cx="1473200" cy="1979613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7" name="Line 25">
              <a:extLst>
                <a:ext uri="{FF2B5EF4-FFF2-40B4-BE49-F238E27FC236}">
                  <a16:creationId xmlns:a16="http://schemas.microsoft.com/office/drawing/2014/main" id="{B922FB1F-8B1A-1843-A740-29E910EB3E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7543" y="4447457"/>
              <a:ext cx="146050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8" name="Text Box 26">
              <a:extLst>
                <a:ext uri="{FF2B5EF4-FFF2-40B4-BE49-F238E27FC236}">
                  <a16:creationId xmlns:a16="http://schemas.microsoft.com/office/drawing/2014/main" id="{BE3B5056-5F96-5946-AEC3-17140DB163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8981" y="4480178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</p:txBody>
        </p:sp>
        <p:sp>
          <p:nvSpPr>
            <p:cNvPr id="149" name="Line 27">
              <a:extLst>
                <a:ext uri="{FF2B5EF4-FFF2-40B4-BE49-F238E27FC236}">
                  <a16:creationId xmlns:a16="http://schemas.microsoft.com/office/drawing/2014/main" id="{FF1A214D-FBCE-7342-8332-F3FA9C577B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9131" y="4764957"/>
              <a:ext cx="14573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1" name="Text Box 26">
              <a:extLst>
                <a:ext uri="{FF2B5EF4-FFF2-40B4-BE49-F238E27FC236}">
                  <a16:creationId xmlns:a16="http://schemas.microsoft.com/office/drawing/2014/main" id="{50D62C6A-4C80-854F-A4B8-723E99A5A7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2631" y="5377884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152" name="Text Box 26">
              <a:extLst>
                <a:ext uri="{FF2B5EF4-FFF2-40B4-BE49-F238E27FC236}">
                  <a16:creationId xmlns:a16="http://schemas.microsoft.com/office/drawing/2014/main" id="{A79D3A45-C33B-7046-9088-A02FAACCA1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2631" y="5084965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153" name="Text Box 26">
              <a:extLst>
                <a:ext uri="{FF2B5EF4-FFF2-40B4-BE49-F238E27FC236}">
                  <a16:creationId xmlns:a16="http://schemas.microsoft.com/office/drawing/2014/main" id="{F3520259-D4C5-3340-8000-3B8C746A77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2631" y="4793686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</p:txBody>
        </p:sp>
        <p:sp>
          <p:nvSpPr>
            <p:cNvPr id="155" name="Line 27">
              <a:extLst>
                <a:ext uri="{FF2B5EF4-FFF2-40B4-BE49-F238E27FC236}">
                  <a16:creationId xmlns:a16="http://schemas.microsoft.com/office/drawing/2014/main" id="{E1326351-38D1-A440-A7B8-5079367D54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5956" y="5076107"/>
              <a:ext cx="14573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6" name="Line 27">
              <a:extLst>
                <a:ext uri="{FF2B5EF4-FFF2-40B4-BE49-F238E27FC236}">
                  <a16:creationId xmlns:a16="http://schemas.microsoft.com/office/drawing/2014/main" id="{891B0B5D-A14D-1A40-B291-CC1A04A094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2781" y="5374557"/>
              <a:ext cx="14573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0" name="Rectangle 23">
              <a:extLst>
                <a:ext uri="{FF2B5EF4-FFF2-40B4-BE49-F238E27FC236}">
                  <a16:creationId xmlns:a16="http://schemas.microsoft.com/office/drawing/2014/main" id="{18A5F7E9-E597-8A49-8FBA-5EBCB6131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8306" y="3993432"/>
              <a:ext cx="1296987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1" name="Rectangle 24">
              <a:extLst>
                <a:ext uri="{FF2B5EF4-FFF2-40B4-BE49-F238E27FC236}">
                  <a16:creationId xmlns:a16="http://schemas.microsoft.com/office/drawing/2014/main" id="{5DFFE03C-FB1C-D742-84E9-52CBDDB98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0206" y="4047407"/>
              <a:ext cx="1273175" cy="197961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2" name="Line 25">
              <a:extLst>
                <a:ext uri="{FF2B5EF4-FFF2-40B4-BE49-F238E27FC236}">
                  <a16:creationId xmlns:a16="http://schemas.microsoft.com/office/drawing/2014/main" id="{5AD7BC14-F444-E745-8910-70D580A778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9731" y="4807819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3" name="Text Box 26">
              <a:extLst>
                <a:ext uri="{FF2B5EF4-FFF2-40B4-BE49-F238E27FC236}">
                  <a16:creationId xmlns:a16="http://schemas.microsoft.com/office/drawing/2014/main" id="{1058B2AB-1EA8-1A46-9E03-D8FFDD9E54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6868" y="4833372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</p:txBody>
        </p:sp>
        <p:sp>
          <p:nvSpPr>
            <p:cNvPr id="174" name="Line 27">
              <a:extLst>
                <a:ext uri="{FF2B5EF4-FFF2-40B4-BE49-F238E27FC236}">
                  <a16:creationId xmlns:a16="http://schemas.microsoft.com/office/drawing/2014/main" id="{3A83CA24-DF84-F740-B870-F5C298378E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97668" y="5128494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5" name="Line 28">
              <a:extLst>
                <a:ext uri="{FF2B5EF4-FFF2-40B4-BE49-F238E27FC236}">
                  <a16:creationId xmlns:a16="http://schemas.microsoft.com/office/drawing/2014/main" id="{1D5846CF-9A4C-784A-A5A4-98F8F1486D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3381" y="5438057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6" name="Line 29">
              <a:extLst>
                <a:ext uri="{FF2B5EF4-FFF2-40B4-BE49-F238E27FC236}">
                  <a16:creationId xmlns:a16="http://schemas.microsoft.com/office/drawing/2014/main" id="{987AF988-33D7-A644-9737-1635D99E92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3381" y="5723807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7" name="Text Box 26">
              <a:extLst>
                <a:ext uri="{FF2B5EF4-FFF2-40B4-BE49-F238E27FC236}">
                  <a16:creationId xmlns:a16="http://schemas.microsoft.com/office/drawing/2014/main" id="{DC53D19A-63B2-7141-9008-9BC3F67805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1793" y="4037882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  <p:sp>
          <p:nvSpPr>
            <p:cNvPr id="178" name="Text Box 26">
              <a:extLst>
                <a:ext uri="{FF2B5EF4-FFF2-40B4-BE49-F238E27FC236}">
                  <a16:creationId xmlns:a16="http://schemas.microsoft.com/office/drawing/2014/main" id="{668FFB30-2FA6-AE41-99EF-4D74E37F3E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37343" y="5745416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179" name="Text Box 26">
              <a:extLst>
                <a:ext uri="{FF2B5EF4-FFF2-40B4-BE49-F238E27FC236}">
                  <a16:creationId xmlns:a16="http://schemas.microsoft.com/office/drawing/2014/main" id="{9646084A-4EA0-5345-8A3E-91D3475359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9290" y="5438159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180" name="Text Box 26">
              <a:extLst>
                <a:ext uri="{FF2B5EF4-FFF2-40B4-BE49-F238E27FC236}">
                  <a16:creationId xmlns:a16="http://schemas.microsoft.com/office/drawing/2014/main" id="{9FDE009F-BD4C-6B4C-A66D-690533C0F5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6868" y="5150053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</p:txBody>
        </p:sp>
        <p:sp>
          <p:nvSpPr>
            <p:cNvPr id="182" name="Freeform 103">
              <a:extLst>
                <a:ext uri="{FF2B5EF4-FFF2-40B4-BE49-F238E27FC236}">
                  <a16:creationId xmlns:a16="http://schemas.microsoft.com/office/drawing/2014/main" id="{DEF6D5D3-E4DA-4B46-BBC5-93311E115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6081" y="4025182"/>
              <a:ext cx="581025" cy="2038350"/>
            </a:xfrm>
            <a:custGeom>
              <a:avLst/>
              <a:gdLst>
                <a:gd name="T0" fmla="*/ 2147483647 w 366"/>
                <a:gd name="T1" fmla="*/ 2147483647 h 1284"/>
                <a:gd name="T2" fmla="*/ 2147483647 w 366"/>
                <a:gd name="T3" fmla="*/ 0 h 1284"/>
                <a:gd name="T4" fmla="*/ 0 w 366"/>
                <a:gd name="T5" fmla="*/ 2147483647 h 1284"/>
                <a:gd name="T6" fmla="*/ 2147483647 w 366"/>
                <a:gd name="T7" fmla="*/ 2147483647 h 1284"/>
                <a:gd name="T8" fmla="*/ 2147483647 w 366"/>
                <a:gd name="T9" fmla="*/ 2147483647 h 12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6" h="1284">
                  <a:moveTo>
                    <a:pt x="366" y="1278"/>
                  </a:moveTo>
                  <a:lnTo>
                    <a:pt x="12" y="0"/>
                  </a:lnTo>
                  <a:lnTo>
                    <a:pt x="0" y="1224"/>
                  </a:lnTo>
                  <a:lnTo>
                    <a:pt x="186" y="1284"/>
                  </a:lnTo>
                  <a:lnTo>
                    <a:pt x="366" y="1278"/>
                  </a:lnTo>
                  <a:close/>
                </a:path>
              </a:pathLst>
            </a:custGeom>
            <a:gradFill rotWithShape="1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3" name="Freeform 70">
              <a:extLst>
                <a:ext uri="{FF2B5EF4-FFF2-40B4-BE49-F238E27FC236}">
                  <a16:creationId xmlns:a16="http://schemas.microsoft.com/office/drawing/2014/main" id="{4A88383C-61F9-1949-9D88-EC83EDA3F2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6418" y="4045819"/>
              <a:ext cx="552450" cy="2082800"/>
            </a:xfrm>
            <a:custGeom>
              <a:avLst/>
              <a:gdLst>
                <a:gd name="T0" fmla="*/ 0 w 348"/>
                <a:gd name="T1" fmla="*/ 2147483647 h 1312"/>
                <a:gd name="T2" fmla="*/ 2147483647 w 348"/>
                <a:gd name="T3" fmla="*/ 0 h 1312"/>
                <a:gd name="T4" fmla="*/ 2147483647 w 348"/>
                <a:gd name="T5" fmla="*/ 2147483647 h 1312"/>
                <a:gd name="T6" fmla="*/ 2147483647 w 348"/>
                <a:gd name="T7" fmla="*/ 2147483647 h 1312"/>
                <a:gd name="T8" fmla="*/ 0 w 348"/>
                <a:gd name="T9" fmla="*/ 2147483647 h 13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8" h="1312">
                  <a:moveTo>
                    <a:pt x="0" y="1306"/>
                  </a:moveTo>
                  <a:lnTo>
                    <a:pt x="348" y="0"/>
                  </a:lnTo>
                  <a:lnTo>
                    <a:pt x="342" y="1258"/>
                  </a:lnTo>
                  <a:lnTo>
                    <a:pt x="180" y="1312"/>
                  </a:lnTo>
                  <a:lnTo>
                    <a:pt x="0" y="1306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4" name="Rectangle 23">
              <a:extLst>
                <a:ext uri="{FF2B5EF4-FFF2-40B4-BE49-F238E27FC236}">
                  <a16:creationId xmlns:a16="http://schemas.microsoft.com/office/drawing/2014/main" id="{AC94A5E0-4794-4246-825A-61CE412794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3318" y="4001369"/>
              <a:ext cx="1296988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5" name="Rectangle 24">
              <a:extLst>
                <a:ext uri="{FF2B5EF4-FFF2-40B4-BE49-F238E27FC236}">
                  <a16:creationId xmlns:a16="http://schemas.microsoft.com/office/drawing/2014/main" id="{6F8DDC46-C4B7-DF4E-8AF5-C602B6EAA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5218" y="4055344"/>
              <a:ext cx="1273175" cy="1979613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6" name="Line 25">
              <a:extLst>
                <a:ext uri="{FF2B5EF4-FFF2-40B4-BE49-F238E27FC236}">
                  <a16:creationId xmlns:a16="http://schemas.microsoft.com/office/drawing/2014/main" id="{DBA82451-A905-D646-87C3-445C7FB421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4743" y="4815757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7" name="Text Box 26">
              <a:extLst>
                <a:ext uri="{FF2B5EF4-FFF2-40B4-BE49-F238E27FC236}">
                  <a16:creationId xmlns:a16="http://schemas.microsoft.com/office/drawing/2014/main" id="{20A57016-2D36-9945-9BC2-7F8B323410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1881" y="4841309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</p:txBody>
        </p:sp>
        <p:sp>
          <p:nvSpPr>
            <p:cNvPr id="188" name="Line 27">
              <a:extLst>
                <a:ext uri="{FF2B5EF4-FFF2-40B4-BE49-F238E27FC236}">
                  <a16:creationId xmlns:a16="http://schemas.microsoft.com/office/drawing/2014/main" id="{C4DE758D-2140-4D46-8462-D030054EF8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681" y="5136432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9" name="Line 28">
              <a:extLst>
                <a:ext uri="{FF2B5EF4-FFF2-40B4-BE49-F238E27FC236}">
                  <a16:creationId xmlns:a16="http://schemas.microsoft.com/office/drawing/2014/main" id="{54E984A7-4546-6E49-B9F8-528EAF4E1F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8393" y="5445994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0" name="Line 29">
              <a:extLst>
                <a:ext uri="{FF2B5EF4-FFF2-40B4-BE49-F238E27FC236}">
                  <a16:creationId xmlns:a16="http://schemas.microsoft.com/office/drawing/2014/main" id="{85DE9E64-476F-6F4E-8BFA-3205F1E596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8393" y="5731744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1" name="Text Box 26">
              <a:extLst>
                <a:ext uri="{FF2B5EF4-FFF2-40B4-BE49-F238E27FC236}">
                  <a16:creationId xmlns:a16="http://schemas.microsoft.com/office/drawing/2014/main" id="{A1B9282E-64F8-1442-8F95-7A9813CE8F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6806" y="4045819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  <p:sp>
          <p:nvSpPr>
            <p:cNvPr id="192" name="Text Box 26">
              <a:extLst>
                <a:ext uri="{FF2B5EF4-FFF2-40B4-BE49-F238E27FC236}">
                  <a16:creationId xmlns:a16="http://schemas.microsoft.com/office/drawing/2014/main" id="{83782313-46E0-BE46-BEED-BDC4F6A04A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356" y="5746184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193" name="Text Box 26">
              <a:extLst>
                <a:ext uri="{FF2B5EF4-FFF2-40B4-BE49-F238E27FC236}">
                  <a16:creationId xmlns:a16="http://schemas.microsoft.com/office/drawing/2014/main" id="{E3A71501-A89A-D249-84FB-20D98047A2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1406" y="5453266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194" name="Text Box 26">
              <a:extLst>
                <a:ext uri="{FF2B5EF4-FFF2-40B4-BE49-F238E27FC236}">
                  <a16:creationId xmlns:a16="http://schemas.microsoft.com/office/drawing/2014/main" id="{6C7F0039-C145-9D4F-92E4-1AF9B0406D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1881" y="5157990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</p:txBody>
        </p:sp>
        <p:grpSp>
          <p:nvGrpSpPr>
            <p:cNvPr id="216" name="Group 179">
              <a:extLst>
                <a:ext uri="{FF2B5EF4-FFF2-40B4-BE49-F238E27FC236}">
                  <a16:creationId xmlns:a16="http://schemas.microsoft.com/office/drawing/2014/main" id="{D0DD382B-DAC3-2346-B02D-B07D992120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1281" y="5555532"/>
              <a:ext cx="800100" cy="828675"/>
              <a:chOff x="-44" y="1473"/>
              <a:chExt cx="981" cy="1105"/>
            </a:xfrm>
          </p:grpSpPr>
          <p:pic>
            <p:nvPicPr>
              <p:cNvPr id="217" name="Picture 180" descr="desktop_computer_stylized_medium">
                <a:extLst>
                  <a:ext uri="{FF2B5EF4-FFF2-40B4-BE49-F238E27FC236}">
                    <a16:creationId xmlns:a16="http://schemas.microsoft.com/office/drawing/2014/main" id="{DED124CB-DBF2-BA4A-A3F5-D0D2EE27E0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8" name="Freeform 181">
                <a:extLst>
                  <a:ext uri="{FF2B5EF4-FFF2-40B4-BE49-F238E27FC236}">
                    <a16:creationId xmlns:a16="http://schemas.microsoft.com/office/drawing/2014/main" id="{45C70753-F80F-0E44-A5BE-EA6A0103012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19" name="Group 182">
              <a:extLst>
                <a:ext uri="{FF2B5EF4-FFF2-40B4-BE49-F238E27FC236}">
                  <a16:creationId xmlns:a16="http://schemas.microsoft.com/office/drawing/2014/main" id="{8C1F52F1-3DCD-D94D-B922-F8CEBAB5F0B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493106" y="5469807"/>
              <a:ext cx="788987" cy="782637"/>
              <a:chOff x="-44" y="1473"/>
              <a:chExt cx="981" cy="1105"/>
            </a:xfrm>
          </p:grpSpPr>
          <p:pic>
            <p:nvPicPr>
              <p:cNvPr id="220" name="Picture 183" descr="desktop_computer_stylized_medium">
                <a:extLst>
                  <a:ext uri="{FF2B5EF4-FFF2-40B4-BE49-F238E27FC236}">
                    <a16:creationId xmlns:a16="http://schemas.microsoft.com/office/drawing/2014/main" id="{E6083DB7-3B07-6F40-9810-0033E2E06F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1" name="Freeform 184">
                <a:extLst>
                  <a:ext uri="{FF2B5EF4-FFF2-40B4-BE49-F238E27FC236}">
                    <a16:creationId xmlns:a16="http://schemas.microsoft.com/office/drawing/2014/main" id="{28CB0DC7-F192-5840-BCC3-B9D66210604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22" name="Group 185">
              <a:extLst>
                <a:ext uri="{FF2B5EF4-FFF2-40B4-BE49-F238E27FC236}">
                  <a16:creationId xmlns:a16="http://schemas.microsoft.com/office/drawing/2014/main" id="{7750F2FB-96FA-374A-AF56-26502EF046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3031" y="5055469"/>
              <a:ext cx="358775" cy="704850"/>
              <a:chOff x="4140" y="429"/>
              <a:chExt cx="1425" cy="2396"/>
            </a:xfrm>
          </p:grpSpPr>
          <p:sp>
            <p:nvSpPr>
              <p:cNvPr id="223" name="Freeform 186">
                <a:extLst>
                  <a:ext uri="{FF2B5EF4-FFF2-40B4-BE49-F238E27FC236}">
                    <a16:creationId xmlns:a16="http://schemas.microsoft.com/office/drawing/2014/main" id="{E441858B-A566-F746-B48C-912CA3020C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7 w 354"/>
                  <a:gd name="T1" fmla="*/ 0 h 2742"/>
                  <a:gd name="T2" fmla="*/ 38 w 354"/>
                  <a:gd name="T3" fmla="*/ 55 h 2742"/>
                  <a:gd name="T4" fmla="*/ 37 w 354"/>
                  <a:gd name="T5" fmla="*/ 425 h 2742"/>
                  <a:gd name="T6" fmla="*/ 0 w 354"/>
                  <a:gd name="T7" fmla="*/ 445 h 2742"/>
                  <a:gd name="T8" fmla="*/ 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4" name="Rectangle 187">
                <a:extLst>
                  <a:ext uri="{FF2B5EF4-FFF2-40B4-BE49-F238E27FC236}">
                    <a16:creationId xmlns:a16="http://schemas.microsoft.com/office/drawing/2014/main" id="{20003129-35A4-1E46-8065-8AF4C6403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3" y="429"/>
                <a:ext cx="1053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25" name="Freeform 188">
                <a:extLst>
                  <a:ext uri="{FF2B5EF4-FFF2-40B4-BE49-F238E27FC236}">
                    <a16:creationId xmlns:a16="http://schemas.microsoft.com/office/drawing/2014/main" id="{6F94D7AE-C4D1-AF4A-B970-086B7D245A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3 w 211"/>
                  <a:gd name="T3" fmla="*/ 36 h 2537"/>
                  <a:gd name="T4" fmla="*/ 2 w 211"/>
                  <a:gd name="T5" fmla="*/ 40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" name="Freeform 189">
                <a:extLst>
                  <a:ext uri="{FF2B5EF4-FFF2-40B4-BE49-F238E27FC236}">
                    <a16:creationId xmlns:a16="http://schemas.microsoft.com/office/drawing/2014/main" id="{EAFC03EF-54DF-8942-9852-25739DA158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1 h 226"/>
                  <a:gd name="T4" fmla="*/ 36 w 328"/>
                  <a:gd name="T5" fmla="*/ 38 h 226"/>
                  <a:gd name="T6" fmla="*/ 0 w 328"/>
                  <a:gd name="T7" fmla="*/ 1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" name="Rectangle 190">
                <a:extLst>
                  <a:ext uri="{FF2B5EF4-FFF2-40B4-BE49-F238E27FC236}">
                    <a16:creationId xmlns:a16="http://schemas.microsoft.com/office/drawing/2014/main" id="{2241F7B6-5281-A74E-8DCB-3BE3777E93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9" y="693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228" name="Group 191">
                <a:extLst>
                  <a:ext uri="{FF2B5EF4-FFF2-40B4-BE49-F238E27FC236}">
                    <a16:creationId xmlns:a16="http://schemas.microsoft.com/office/drawing/2014/main" id="{02DB0249-6EBB-FF4B-B17F-CC771B255D0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53" name="AutoShape 192">
                  <a:extLst>
                    <a:ext uri="{FF2B5EF4-FFF2-40B4-BE49-F238E27FC236}">
                      <a16:creationId xmlns:a16="http://schemas.microsoft.com/office/drawing/2014/main" id="{BE55370E-BC12-1B42-9E3C-C950033EEF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54" name="AutoShape 193">
                  <a:extLst>
                    <a:ext uri="{FF2B5EF4-FFF2-40B4-BE49-F238E27FC236}">
                      <a16:creationId xmlns:a16="http://schemas.microsoft.com/office/drawing/2014/main" id="{1BBB99EB-2FFB-5942-9855-24BEE1C689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3" y="2582"/>
                  <a:ext cx="692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29" name="Rectangle 194">
                <a:extLst>
                  <a:ext uri="{FF2B5EF4-FFF2-40B4-BE49-F238E27FC236}">
                    <a16:creationId xmlns:a16="http://schemas.microsoft.com/office/drawing/2014/main" id="{9C5699FC-2B4E-BD46-B9CC-CA578E2EA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2" y="1017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230" name="Group 195">
                <a:extLst>
                  <a:ext uri="{FF2B5EF4-FFF2-40B4-BE49-F238E27FC236}">
                    <a16:creationId xmlns:a16="http://schemas.microsoft.com/office/drawing/2014/main" id="{676615F3-A30A-9740-8080-AFEE6BAAEF9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51" name="AutoShape 196">
                  <a:extLst>
                    <a:ext uri="{FF2B5EF4-FFF2-40B4-BE49-F238E27FC236}">
                      <a16:creationId xmlns:a16="http://schemas.microsoft.com/office/drawing/2014/main" id="{D31569A0-2CDC-3B4B-B7FA-067BF2CB0D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70"/>
                  <a:ext cx="724" cy="16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52" name="AutoShape 197">
                  <a:extLst>
                    <a:ext uri="{FF2B5EF4-FFF2-40B4-BE49-F238E27FC236}">
                      <a16:creationId xmlns:a16="http://schemas.microsoft.com/office/drawing/2014/main" id="{5D70C5E6-3DFB-1D45-8469-DE5EA96E13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6"/>
                  <a:ext cx="692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31" name="Rectangle 198">
                <a:extLst>
                  <a:ext uri="{FF2B5EF4-FFF2-40B4-BE49-F238E27FC236}">
                    <a16:creationId xmlns:a16="http://schemas.microsoft.com/office/drawing/2014/main" id="{AE060187-10EA-1F4E-AEDE-8C6C0E8358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6" y="1357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2" name="Rectangle 199">
                <a:extLst>
                  <a:ext uri="{FF2B5EF4-FFF2-40B4-BE49-F238E27FC236}">
                    <a16:creationId xmlns:a16="http://schemas.microsoft.com/office/drawing/2014/main" id="{32874526-51C0-C749-BDC8-3D9F62AFE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8" y="1654"/>
                <a:ext cx="593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233" name="Group 200">
                <a:extLst>
                  <a:ext uri="{FF2B5EF4-FFF2-40B4-BE49-F238E27FC236}">
                    <a16:creationId xmlns:a16="http://schemas.microsoft.com/office/drawing/2014/main" id="{09E63F43-E74F-6045-A673-3756891EE94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49" name="AutoShape 201">
                  <a:extLst>
                    <a:ext uri="{FF2B5EF4-FFF2-40B4-BE49-F238E27FC236}">
                      <a16:creationId xmlns:a16="http://schemas.microsoft.com/office/drawing/2014/main" id="{0296B9BB-82CD-2A45-8E56-F4ACF6FCC0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68"/>
                  <a:ext cx="730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50" name="AutoShape 202">
                  <a:extLst>
                    <a:ext uri="{FF2B5EF4-FFF2-40B4-BE49-F238E27FC236}">
                      <a16:creationId xmlns:a16="http://schemas.microsoft.com/office/drawing/2014/main" id="{DD3C3254-A817-B449-AE0F-31BEFF504A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3"/>
                  <a:ext cx="699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34" name="Freeform 203">
                <a:extLst>
                  <a:ext uri="{FF2B5EF4-FFF2-40B4-BE49-F238E27FC236}">
                    <a16:creationId xmlns:a16="http://schemas.microsoft.com/office/drawing/2014/main" id="{D05041BE-8046-EB49-A23A-C7FEB06D91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0 h 226"/>
                  <a:gd name="T4" fmla="*/ 36 w 328"/>
                  <a:gd name="T5" fmla="*/ 36 h 226"/>
                  <a:gd name="T6" fmla="*/ 0 w 328"/>
                  <a:gd name="T7" fmla="*/ 1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35" name="Group 204">
                <a:extLst>
                  <a:ext uri="{FF2B5EF4-FFF2-40B4-BE49-F238E27FC236}">
                    <a16:creationId xmlns:a16="http://schemas.microsoft.com/office/drawing/2014/main" id="{BD1D997D-F690-4C4E-9473-F0433427C9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47" name="AutoShape 205">
                  <a:extLst>
                    <a:ext uri="{FF2B5EF4-FFF2-40B4-BE49-F238E27FC236}">
                      <a16:creationId xmlns:a16="http://schemas.microsoft.com/office/drawing/2014/main" id="{631C3D3D-8F7D-6F44-AD56-665A5242B6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66"/>
                  <a:ext cx="723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8" name="AutoShape 206">
                  <a:extLst>
                    <a:ext uri="{FF2B5EF4-FFF2-40B4-BE49-F238E27FC236}">
                      <a16:creationId xmlns:a16="http://schemas.microsoft.com/office/drawing/2014/main" id="{E7F87D38-4528-0F45-9911-B79B599D25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2"/>
                  <a:ext cx="691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36" name="Rectangle 207">
                <a:extLst>
                  <a:ext uri="{FF2B5EF4-FFF2-40B4-BE49-F238E27FC236}">
                    <a16:creationId xmlns:a16="http://schemas.microsoft.com/office/drawing/2014/main" id="{60B24777-81BE-BC42-AC64-6F2229E5FB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69" cy="2288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7" name="Freeform 208">
                <a:extLst>
                  <a:ext uri="{FF2B5EF4-FFF2-40B4-BE49-F238E27FC236}">
                    <a16:creationId xmlns:a16="http://schemas.microsoft.com/office/drawing/2014/main" id="{FD1049FD-ADAC-FC43-A186-6585ECAE43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32 w 296"/>
                  <a:gd name="T3" fmla="*/ 22 h 256"/>
                  <a:gd name="T4" fmla="*/ 32 w 296"/>
                  <a:gd name="T5" fmla="*/ 41 h 256"/>
                  <a:gd name="T6" fmla="*/ 0 w 296"/>
                  <a:gd name="T7" fmla="*/ 15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8" name="Freeform 209">
                <a:extLst>
                  <a:ext uri="{FF2B5EF4-FFF2-40B4-BE49-F238E27FC236}">
                    <a16:creationId xmlns:a16="http://schemas.microsoft.com/office/drawing/2014/main" id="{A25585BA-2AFC-3047-B9D5-7CC45D5DB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34 w 304"/>
                  <a:gd name="T3" fmla="*/ 27 h 288"/>
                  <a:gd name="T4" fmla="*/ 31 w 304"/>
                  <a:gd name="T5" fmla="*/ 48 h 288"/>
                  <a:gd name="T6" fmla="*/ 2 w 304"/>
                  <a:gd name="T7" fmla="*/ 2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9" name="Oval 210">
                <a:extLst>
                  <a:ext uri="{FF2B5EF4-FFF2-40B4-BE49-F238E27FC236}">
                    <a16:creationId xmlns:a16="http://schemas.microsoft.com/office/drawing/2014/main" id="{78C608B6-FCB9-3F43-A504-D33DD77827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09"/>
                <a:ext cx="50" cy="97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0" name="Freeform 211">
                <a:extLst>
                  <a:ext uri="{FF2B5EF4-FFF2-40B4-BE49-F238E27FC236}">
                    <a16:creationId xmlns:a16="http://schemas.microsoft.com/office/drawing/2014/main" id="{F24BE4FA-86B6-5840-8B76-BF70EF006A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8 h 240"/>
                  <a:gd name="T2" fmla="*/ 2 w 306"/>
                  <a:gd name="T3" fmla="*/ 40 h 240"/>
                  <a:gd name="T4" fmla="*/ 34 w 306"/>
                  <a:gd name="T5" fmla="*/ 18 h 240"/>
                  <a:gd name="T6" fmla="*/ 32 w 306"/>
                  <a:gd name="T7" fmla="*/ 0 h 240"/>
                  <a:gd name="T8" fmla="*/ 0 w 306"/>
                  <a:gd name="T9" fmla="*/ 1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41" name="AutoShape 212">
                <a:extLst>
                  <a:ext uri="{FF2B5EF4-FFF2-40B4-BE49-F238E27FC236}">
                    <a16:creationId xmlns:a16="http://schemas.microsoft.com/office/drawing/2014/main" id="{22C6B4EC-00C6-BA43-95E2-370E8204D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9"/>
                <a:ext cx="1198" cy="14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2" name="AutoShape 213">
                <a:extLst>
                  <a:ext uri="{FF2B5EF4-FFF2-40B4-BE49-F238E27FC236}">
                    <a16:creationId xmlns:a16="http://schemas.microsoft.com/office/drawing/2014/main" id="{7B9210ED-D802-C84E-8A67-93399801B5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3" y="2712"/>
                <a:ext cx="1072" cy="8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3" name="Oval 214">
                <a:extLst>
                  <a:ext uri="{FF2B5EF4-FFF2-40B4-BE49-F238E27FC236}">
                    <a16:creationId xmlns:a16="http://schemas.microsoft.com/office/drawing/2014/main" id="{552E77C8-7BFE-BF4D-8F0B-DF6513BE6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0" y="2382"/>
                <a:ext cx="158" cy="146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4" name="Oval 215">
                <a:extLst>
                  <a:ext uri="{FF2B5EF4-FFF2-40B4-BE49-F238E27FC236}">
                    <a16:creationId xmlns:a16="http://schemas.microsoft.com/office/drawing/2014/main" id="{86496A7E-E21F-444D-B883-E410329FF2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7" y="2382"/>
                <a:ext cx="158" cy="14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45" name="Oval 216">
                <a:extLst>
                  <a:ext uri="{FF2B5EF4-FFF2-40B4-BE49-F238E27FC236}">
                    <a16:creationId xmlns:a16="http://schemas.microsoft.com/office/drawing/2014/main" id="{555E4B0D-EDB2-D04B-B9AD-93FA92DDA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3" y="2382"/>
                <a:ext cx="158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6" name="Rectangle 217">
                <a:extLst>
                  <a:ext uri="{FF2B5EF4-FFF2-40B4-BE49-F238E27FC236}">
                    <a16:creationId xmlns:a16="http://schemas.microsoft.com/office/drawing/2014/main" id="{DE659B39-E72A-634A-A2AC-C4BA4DC9C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1" y="1837"/>
                <a:ext cx="88" cy="761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pic>
          <p:nvPicPr>
            <p:cNvPr id="261" name="Picture 2" descr="Image result for firefox logo">
              <a:extLst>
                <a:ext uri="{FF2B5EF4-FFF2-40B4-BE49-F238E27FC236}">
                  <a16:creationId xmlns:a16="http://schemas.microsoft.com/office/drawing/2014/main" id="{51A92539-D075-5644-9056-10960E514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6336" y="4363319"/>
              <a:ext cx="387318" cy="362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5E1F04B-A3B3-534D-A252-A4AC29C657DE}"/>
                </a:ext>
              </a:extLst>
            </p:cNvPr>
            <p:cNvSpPr txBox="1"/>
            <p:nvPr/>
          </p:nvSpPr>
          <p:spPr>
            <a:xfrm>
              <a:off x="5723493" y="3262667"/>
              <a:ext cx="1265812" cy="380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HTTP server</a:t>
              </a:r>
            </a:p>
          </p:txBody>
        </p:sp>
        <p:pic>
          <p:nvPicPr>
            <p:cNvPr id="1028" name="Picture 4" descr="Image result for apache web server logo">
              <a:extLst>
                <a:ext uri="{FF2B5EF4-FFF2-40B4-BE49-F238E27FC236}">
                  <a16:creationId xmlns:a16="http://schemas.microsoft.com/office/drawing/2014/main" id="{2DA3452A-DE33-3D41-95D5-C755A41915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9399" y="3712220"/>
              <a:ext cx="1425575" cy="629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2" name="Picture 2" descr="Image result for firefox logo">
              <a:extLst>
                <a:ext uri="{FF2B5EF4-FFF2-40B4-BE49-F238E27FC236}">
                  <a16:creationId xmlns:a16="http://schemas.microsoft.com/office/drawing/2014/main" id="{E576EC8B-3CC8-044B-BD3B-8A4342C698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7699" y="4326644"/>
              <a:ext cx="387318" cy="362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mage result for skype logo">
              <a:extLst>
                <a:ext uri="{FF2B5EF4-FFF2-40B4-BE49-F238E27FC236}">
                  <a16:creationId xmlns:a16="http://schemas.microsoft.com/office/drawing/2014/main" id="{44A9474D-942F-134E-B292-6ADA46753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4515" y="4091654"/>
              <a:ext cx="387318" cy="392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DC4B02DA-C340-9945-87C2-952E1901FB43}"/>
                </a:ext>
              </a:extLst>
            </p:cNvPr>
            <p:cNvSpPr txBox="1"/>
            <p:nvPr/>
          </p:nvSpPr>
          <p:spPr>
            <a:xfrm>
              <a:off x="3822815" y="3627317"/>
              <a:ext cx="642362" cy="380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client</a:t>
              </a:r>
            </a:p>
          </p:txBody>
        </p:sp>
        <p:pic>
          <p:nvPicPr>
            <p:cNvPr id="1034" name="Picture 10" descr="Image result for netflix logo png">
              <a:extLst>
                <a:ext uri="{FF2B5EF4-FFF2-40B4-BE49-F238E27FC236}">
                  <a16:creationId xmlns:a16="http://schemas.microsoft.com/office/drawing/2014/main" id="{9F652FAF-7820-6141-9F34-FDF8AEACBE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2599" y="4424842"/>
              <a:ext cx="691469" cy="388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1" name="Freeform 296">
            <a:extLst>
              <a:ext uri="{FF2B5EF4-FFF2-40B4-BE49-F238E27FC236}">
                <a16:creationId xmlns:a16="http://schemas.microsoft.com/office/drawing/2014/main" id="{06DFDE96-5B04-984C-B72D-22D074DF3E82}"/>
              </a:ext>
            </a:extLst>
          </p:cNvPr>
          <p:cNvSpPr>
            <a:spLocks/>
          </p:cNvSpPr>
          <p:nvPr/>
        </p:nvSpPr>
        <p:spPr bwMode="auto">
          <a:xfrm>
            <a:off x="4356586" y="4965666"/>
            <a:ext cx="3127375" cy="1498600"/>
          </a:xfrm>
          <a:custGeom>
            <a:avLst/>
            <a:gdLst>
              <a:gd name="T0" fmla="*/ 2147483647 w 1877"/>
              <a:gd name="T1" fmla="*/ 2147483647 h 917"/>
              <a:gd name="T2" fmla="*/ 2147483647 w 1877"/>
              <a:gd name="T3" fmla="*/ 2147483647 h 917"/>
              <a:gd name="T4" fmla="*/ 2147483647 w 1877"/>
              <a:gd name="T5" fmla="*/ 2147483647 h 917"/>
              <a:gd name="T6" fmla="*/ 2147483647 w 1877"/>
              <a:gd name="T7" fmla="*/ 2147483647 h 917"/>
              <a:gd name="T8" fmla="*/ 2147483647 w 1877"/>
              <a:gd name="T9" fmla="*/ 2147483647 h 917"/>
              <a:gd name="T10" fmla="*/ 2147483647 w 1877"/>
              <a:gd name="T11" fmla="*/ 2147483647 h 917"/>
              <a:gd name="T12" fmla="*/ 2147483647 w 1877"/>
              <a:gd name="T13" fmla="*/ 2147483647 h 917"/>
              <a:gd name="T14" fmla="*/ 2147483647 w 1877"/>
              <a:gd name="T15" fmla="*/ 2147483647 h 917"/>
              <a:gd name="T16" fmla="*/ 2147483647 w 1877"/>
              <a:gd name="T17" fmla="*/ 2147483647 h 917"/>
              <a:gd name="T18" fmla="*/ 2147483647 w 1877"/>
              <a:gd name="T19" fmla="*/ 2147483647 h 917"/>
              <a:gd name="T20" fmla="*/ 2147483647 w 1877"/>
              <a:gd name="T21" fmla="*/ 2147483647 h 917"/>
              <a:gd name="T22" fmla="*/ 2147483647 w 1877"/>
              <a:gd name="T23" fmla="*/ 2147483647 h 917"/>
              <a:gd name="T24" fmla="*/ 2147483647 w 1877"/>
              <a:gd name="T25" fmla="*/ 2147483647 h 917"/>
              <a:gd name="T26" fmla="*/ 2147483647 w 1877"/>
              <a:gd name="T27" fmla="*/ 2147483647 h 917"/>
              <a:gd name="T28" fmla="*/ 2147483647 w 1877"/>
              <a:gd name="T29" fmla="*/ 2147483647 h 917"/>
              <a:gd name="T30" fmla="*/ 2147483647 w 1877"/>
              <a:gd name="T31" fmla="*/ 2147483647 h 91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77"/>
              <a:gd name="T49" fmla="*/ 0 h 917"/>
              <a:gd name="T50" fmla="*/ 1877 w 1877"/>
              <a:gd name="T51" fmla="*/ 917 h 91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19030B-5BD3-114F-B249-57401BFC96FB}"/>
              </a:ext>
            </a:extLst>
          </p:cNvPr>
          <p:cNvSpPr/>
          <p:nvPr/>
        </p:nvSpPr>
        <p:spPr>
          <a:xfrm>
            <a:off x="4944218" y="2675931"/>
            <a:ext cx="2194145" cy="174583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0C9D10E-5651-A74C-93AC-3C99ACEB97DA}"/>
              </a:ext>
            </a:extLst>
          </p:cNvPr>
          <p:cNvCxnSpPr>
            <a:cxnSpLocks/>
          </p:cNvCxnSpPr>
          <p:nvPr/>
        </p:nvCxnSpPr>
        <p:spPr>
          <a:xfrm flipV="1">
            <a:off x="3204457" y="2995594"/>
            <a:ext cx="0" cy="2502331"/>
          </a:xfrm>
          <a:prstGeom prst="line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7480C6A1-B418-BAFF-0A9B-DF3373520BD3}"/>
              </a:ext>
            </a:extLst>
          </p:cNvPr>
          <p:cNvGrpSpPr/>
          <p:nvPr/>
        </p:nvGrpSpPr>
        <p:grpSpPr>
          <a:xfrm>
            <a:off x="5844802" y="2291678"/>
            <a:ext cx="1108206" cy="369332"/>
            <a:chOff x="5844802" y="2291678"/>
            <a:chExt cx="1108206" cy="369332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4FFEBBBB-2623-A645-BE22-49AB28379D36}"/>
                </a:ext>
              </a:extLst>
            </p:cNvPr>
            <p:cNvSpPr/>
            <p:nvPr/>
          </p:nvSpPr>
          <p:spPr>
            <a:xfrm>
              <a:off x="5864224" y="2340021"/>
              <a:ext cx="1063879" cy="26616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E6AB7BA-7EC8-0044-B495-B5FBC9F37B18}"/>
                </a:ext>
              </a:extLst>
            </p:cNvPr>
            <p:cNvSpPr txBox="1"/>
            <p:nvPr/>
          </p:nvSpPr>
          <p:spPr>
            <a:xfrm>
              <a:off x="5844802" y="2291678"/>
              <a:ext cx="1108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HTTP msg</a:t>
              </a:r>
            </a:p>
          </p:txBody>
        </p:sp>
      </p:grp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8F458F2E-0B98-1741-9C0D-ECC805BD8799}"/>
              </a:ext>
            </a:extLst>
          </p:cNvPr>
          <p:cNvCxnSpPr>
            <a:cxnSpLocks/>
          </p:cNvCxnSpPr>
          <p:nvPr/>
        </p:nvCxnSpPr>
        <p:spPr>
          <a:xfrm>
            <a:off x="7011397" y="2484139"/>
            <a:ext cx="0" cy="3013786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3591F4-8564-6A44-BC41-A0C901C7BC9C}"/>
              </a:ext>
            </a:extLst>
          </p:cNvPr>
          <p:cNvCxnSpPr>
            <a:cxnSpLocks/>
          </p:cNvCxnSpPr>
          <p:nvPr/>
        </p:nvCxnSpPr>
        <p:spPr>
          <a:xfrm>
            <a:off x="3184573" y="5478673"/>
            <a:ext cx="3851736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Slide Number Placeholder 2">
            <a:extLst>
              <a:ext uri="{FF2B5EF4-FFF2-40B4-BE49-F238E27FC236}">
                <a16:creationId xmlns:a16="http://schemas.microsoft.com/office/drawing/2014/main" id="{065CB0E2-E88A-814E-8D57-5A55C91AE0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F1E19D-C79D-0399-56EA-1548EEA2BB22}"/>
              </a:ext>
            </a:extLst>
          </p:cNvPr>
          <p:cNvGrpSpPr/>
          <p:nvPr/>
        </p:nvGrpSpPr>
        <p:grpSpPr>
          <a:xfrm>
            <a:off x="5528837" y="2685375"/>
            <a:ext cx="1404036" cy="384588"/>
            <a:chOff x="8597346" y="692270"/>
            <a:chExt cx="1404036" cy="38458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45E4894-255A-88E4-2AC9-82A2C51C90CE}"/>
                </a:ext>
              </a:extLst>
            </p:cNvPr>
            <p:cNvSpPr/>
            <p:nvPr/>
          </p:nvSpPr>
          <p:spPr>
            <a:xfrm>
              <a:off x="8597936" y="756182"/>
              <a:ext cx="1403446" cy="26616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C4C298-170E-3D5D-F527-651548E2EB19}"/>
                </a:ext>
              </a:extLst>
            </p:cNvPr>
            <p:cNvSpPr txBox="1"/>
            <p:nvPr/>
          </p:nvSpPr>
          <p:spPr>
            <a:xfrm>
              <a:off x="8893175" y="707526"/>
              <a:ext cx="1108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HTTP msg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315BD13-0EBF-E48C-A912-8A2018D96B53}"/>
                </a:ext>
              </a:extLst>
            </p:cNvPr>
            <p:cNvSpPr txBox="1"/>
            <p:nvPr/>
          </p:nvSpPr>
          <p:spPr>
            <a:xfrm>
              <a:off x="8597346" y="692270"/>
              <a:ext cx="380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D8A7E22-A105-49C5-2F08-CFBB2A4F7EB3}"/>
              </a:ext>
            </a:extLst>
          </p:cNvPr>
          <p:cNvGrpSpPr/>
          <p:nvPr/>
        </p:nvGrpSpPr>
        <p:grpSpPr>
          <a:xfrm>
            <a:off x="5272320" y="3145339"/>
            <a:ext cx="1651423" cy="389371"/>
            <a:chOff x="8349959" y="687487"/>
            <a:chExt cx="1651423" cy="38937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55FC8CA-9850-2897-FDF7-32850A59AD47}"/>
                </a:ext>
              </a:extLst>
            </p:cNvPr>
            <p:cNvSpPr/>
            <p:nvPr/>
          </p:nvSpPr>
          <p:spPr>
            <a:xfrm>
              <a:off x="8369532" y="756182"/>
              <a:ext cx="1631850" cy="26616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67C767-1F5A-6342-E5A6-3154E7B6B339}"/>
                </a:ext>
              </a:extLst>
            </p:cNvPr>
            <p:cNvSpPr txBox="1"/>
            <p:nvPr/>
          </p:nvSpPr>
          <p:spPr>
            <a:xfrm>
              <a:off x="8893175" y="707526"/>
              <a:ext cx="1108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HTTP msg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121B5BB-BA6A-F414-E84E-3101842ACD4B}"/>
                </a:ext>
              </a:extLst>
            </p:cNvPr>
            <p:cNvSpPr txBox="1"/>
            <p:nvPr/>
          </p:nvSpPr>
          <p:spPr>
            <a:xfrm>
              <a:off x="8593764" y="690692"/>
              <a:ext cx="380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0750AC3-5B88-E099-CDDB-3E6C13E05DE3}"/>
                </a:ext>
              </a:extLst>
            </p:cNvPr>
            <p:cNvSpPr txBox="1"/>
            <p:nvPr/>
          </p:nvSpPr>
          <p:spPr>
            <a:xfrm>
              <a:off x="8349959" y="687487"/>
              <a:ext cx="409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CF77B7B-CAA6-5EE4-F51C-9FA3BA7AE0EA}"/>
              </a:ext>
            </a:extLst>
          </p:cNvPr>
          <p:cNvGrpSpPr/>
          <p:nvPr/>
        </p:nvGrpSpPr>
        <p:grpSpPr>
          <a:xfrm>
            <a:off x="4107096" y="5561831"/>
            <a:ext cx="1651423" cy="389371"/>
            <a:chOff x="8349959" y="687487"/>
            <a:chExt cx="1651423" cy="38937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62B2F3C-1A2C-22DE-11C6-35EF01FB4964}"/>
                </a:ext>
              </a:extLst>
            </p:cNvPr>
            <p:cNvSpPr/>
            <p:nvPr/>
          </p:nvSpPr>
          <p:spPr>
            <a:xfrm>
              <a:off x="8369532" y="756182"/>
              <a:ext cx="1631850" cy="26616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3BA422A-055D-83BF-7614-2A6490E1E42A}"/>
                </a:ext>
              </a:extLst>
            </p:cNvPr>
            <p:cNvSpPr txBox="1"/>
            <p:nvPr/>
          </p:nvSpPr>
          <p:spPr>
            <a:xfrm>
              <a:off x="8893175" y="707526"/>
              <a:ext cx="1108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HTTP msg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47F086F-8EE5-B65B-F3AD-B90AC3BAA993}"/>
                </a:ext>
              </a:extLst>
            </p:cNvPr>
            <p:cNvSpPr txBox="1"/>
            <p:nvPr/>
          </p:nvSpPr>
          <p:spPr>
            <a:xfrm>
              <a:off x="8593764" y="690692"/>
              <a:ext cx="380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767B5E6-9B62-1E9F-8ECC-7C6440F2D722}"/>
                </a:ext>
              </a:extLst>
            </p:cNvPr>
            <p:cNvSpPr txBox="1"/>
            <p:nvPr/>
          </p:nvSpPr>
          <p:spPr>
            <a:xfrm>
              <a:off x="8349959" y="687487"/>
              <a:ext cx="409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</a:t>
              </a:r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50FCAC8-2BD7-5831-502D-460A2985C4FB}"/>
              </a:ext>
            </a:extLst>
          </p:cNvPr>
          <p:cNvCxnSpPr>
            <a:cxnSpLocks/>
          </p:cNvCxnSpPr>
          <p:nvPr/>
        </p:nvCxnSpPr>
        <p:spPr>
          <a:xfrm>
            <a:off x="3184573" y="5478673"/>
            <a:ext cx="3851736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B86B99E-8B69-2971-9DBA-1E90AD4CFFA5}"/>
              </a:ext>
            </a:extLst>
          </p:cNvPr>
          <p:cNvCxnSpPr/>
          <p:nvPr/>
        </p:nvCxnSpPr>
        <p:spPr>
          <a:xfrm flipH="1">
            <a:off x="3701909" y="5774614"/>
            <a:ext cx="30026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F2BD8D8-9D10-8B19-1C62-4230F283322B}"/>
              </a:ext>
            </a:extLst>
          </p:cNvPr>
          <p:cNvGrpSpPr/>
          <p:nvPr/>
        </p:nvGrpSpPr>
        <p:grpSpPr>
          <a:xfrm>
            <a:off x="1825736" y="3693979"/>
            <a:ext cx="1651423" cy="389371"/>
            <a:chOff x="8349959" y="687487"/>
            <a:chExt cx="1651423" cy="389371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37143D8-5E22-4921-A36A-DE7F809ACE66}"/>
                </a:ext>
              </a:extLst>
            </p:cNvPr>
            <p:cNvSpPr/>
            <p:nvPr/>
          </p:nvSpPr>
          <p:spPr>
            <a:xfrm>
              <a:off x="8369532" y="756182"/>
              <a:ext cx="1631850" cy="26616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2C57A99-F5E8-A08D-D8C0-7C5182504E89}"/>
                </a:ext>
              </a:extLst>
            </p:cNvPr>
            <p:cNvSpPr txBox="1"/>
            <p:nvPr/>
          </p:nvSpPr>
          <p:spPr>
            <a:xfrm>
              <a:off x="8893175" y="707526"/>
              <a:ext cx="1108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HTTP msg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5073EDC-3591-CB08-2DDA-368C690C6706}"/>
                </a:ext>
              </a:extLst>
            </p:cNvPr>
            <p:cNvSpPr txBox="1"/>
            <p:nvPr/>
          </p:nvSpPr>
          <p:spPr>
            <a:xfrm>
              <a:off x="8593764" y="690692"/>
              <a:ext cx="380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979AAC8-CBF1-2DA6-B365-73E019AA038B}"/>
                </a:ext>
              </a:extLst>
            </p:cNvPr>
            <p:cNvSpPr txBox="1"/>
            <p:nvPr/>
          </p:nvSpPr>
          <p:spPr>
            <a:xfrm>
              <a:off x="8349959" y="687487"/>
              <a:ext cx="409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053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AF567B-A744-BF46-B80D-389C2E4393B6}"/>
              </a:ext>
            </a:extLst>
          </p:cNvPr>
          <p:cNvGrpSpPr/>
          <p:nvPr/>
        </p:nvGrpSpPr>
        <p:grpSpPr>
          <a:xfrm>
            <a:off x="141514" y="1298122"/>
            <a:ext cx="11908971" cy="4268807"/>
            <a:chOff x="2511281" y="3572744"/>
            <a:chExt cx="7770812" cy="2811463"/>
          </a:xfrm>
        </p:grpSpPr>
        <p:sp>
          <p:nvSpPr>
            <p:cNvPr id="132" name="Freeform 157">
              <a:extLst>
                <a:ext uri="{FF2B5EF4-FFF2-40B4-BE49-F238E27FC236}">
                  <a16:creationId xmlns:a16="http://schemas.microsoft.com/office/drawing/2014/main" id="{511A693F-4BF3-344C-BDC6-28BAA9839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8431" y="3572744"/>
              <a:ext cx="552450" cy="2082800"/>
            </a:xfrm>
            <a:custGeom>
              <a:avLst/>
              <a:gdLst>
                <a:gd name="T0" fmla="*/ 0 w 348"/>
                <a:gd name="T1" fmla="*/ 2147483647 h 1312"/>
                <a:gd name="T2" fmla="*/ 2147483647 w 348"/>
                <a:gd name="T3" fmla="*/ 0 h 1312"/>
                <a:gd name="T4" fmla="*/ 2147483647 w 348"/>
                <a:gd name="T5" fmla="*/ 2147483647 h 1312"/>
                <a:gd name="T6" fmla="*/ 2147483647 w 348"/>
                <a:gd name="T7" fmla="*/ 2147483647 h 1312"/>
                <a:gd name="T8" fmla="*/ 0 w 348"/>
                <a:gd name="T9" fmla="*/ 2147483647 h 13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8" h="1312">
                  <a:moveTo>
                    <a:pt x="0" y="1306"/>
                  </a:moveTo>
                  <a:lnTo>
                    <a:pt x="348" y="0"/>
                  </a:lnTo>
                  <a:lnTo>
                    <a:pt x="342" y="1258"/>
                  </a:lnTo>
                  <a:lnTo>
                    <a:pt x="180" y="1312"/>
                  </a:lnTo>
                  <a:lnTo>
                    <a:pt x="0" y="1306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5" name="Rectangle 23">
              <a:extLst>
                <a:ext uri="{FF2B5EF4-FFF2-40B4-BE49-F238E27FC236}">
                  <a16:creationId xmlns:a16="http://schemas.microsoft.com/office/drawing/2014/main" id="{F1314FFD-BA11-A042-BA84-1061E3729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6118" y="3623544"/>
              <a:ext cx="1497013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6" name="Rectangle 24">
              <a:extLst>
                <a:ext uri="{FF2B5EF4-FFF2-40B4-BE49-F238E27FC236}">
                  <a16:creationId xmlns:a16="http://schemas.microsoft.com/office/drawing/2014/main" id="{89D8A59C-E128-B74A-B94F-06FAC9DB7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21193" y="3677519"/>
              <a:ext cx="1473200" cy="1979613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7" name="Line 25">
              <a:extLst>
                <a:ext uri="{FF2B5EF4-FFF2-40B4-BE49-F238E27FC236}">
                  <a16:creationId xmlns:a16="http://schemas.microsoft.com/office/drawing/2014/main" id="{B922FB1F-8B1A-1843-A740-29E910EB3E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7543" y="4447457"/>
              <a:ext cx="146050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8" name="Text Box 26">
              <a:extLst>
                <a:ext uri="{FF2B5EF4-FFF2-40B4-BE49-F238E27FC236}">
                  <a16:creationId xmlns:a16="http://schemas.microsoft.com/office/drawing/2014/main" id="{BE3B5056-5F96-5946-AEC3-17140DB163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8981" y="4480178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</p:txBody>
        </p:sp>
        <p:sp>
          <p:nvSpPr>
            <p:cNvPr id="149" name="Line 27">
              <a:extLst>
                <a:ext uri="{FF2B5EF4-FFF2-40B4-BE49-F238E27FC236}">
                  <a16:creationId xmlns:a16="http://schemas.microsoft.com/office/drawing/2014/main" id="{FF1A214D-FBCE-7342-8332-F3FA9C577B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9131" y="4764957"/>
              <a:ext cx="14573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1" name="Text Box 26">
              <a:extLst>
                <a:ext uri="{FF2B5EF4-FFF2-40B4-BE49-F238E27FC236}">
                  <a16:creationId xmlns:a16="http://schemas.microsoft.com/office/drawing/2014/main" id="{50D62C6A-4C80-854F-A4B8-723E99A5A7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2631" y="5377884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152" name="Text Box 26">
              <a:extLst>
                <a:ext uri="{FF2B5EF4-FFF2-40B4-BE49-F238E27FC236}">
                  <a16:creationId xmlns:a16="http://schemas.microsoft.com/office/drawing/2014/main" id="{A79D3A45-C33B-7046-9088-A02FAACCA1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2631" y="5084965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153" name="Text Box 26">
              <a:extLst>
                <a:ext uri="{FF2B5EF4-FFF2-40B4-BE49-F238E27FC236}">
                  <a16:creationId xmlns:a16="http://schemas.microsoft.com/office/drawing/2014/main" id="{F3520259-D4C5-3340-8000-3B8C746A77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2631" y="4793686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</p:txBody>
        </p:sp>
        <p:sp>
          <p:nvSpPr>
            <p:cNvPr id="155" name="Line 27">
              <a:extLst>
                <a:ext uri="{FF2B5EF4-FFF2-40B4-BE49-F238E27FC236}">
                  <a16:creationId xmlns:a16="http://schemas.microsoft.com/office/drawing/2014/main" id="{E1326351-38D1-A440-A7B8-5079367D54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5956" y="5076107"/>
              <a:ext cx="14573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6" name="Line 27">
              <a:extLst>
                <a:ext uri="{FF2B5EF4-FFF2-40B4-BE49-F238E27FC236}">
                  <a16:creationId xmlns:a16="http://schemas.microsoft.com/office/drawing/2014/main" id="{891B0B5D-A14D-1A40-B291-CC1A04A094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2781" y="5374557"/>
              <a:ext cx="145732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0" name="Rectangle 23">
              <a:extLst>
                <a:ext uri="{FF2B5EF4-FFF2-40B4-BE49-F238E27FC236}">
                  <a16:creationId xmlns:a16="http://schemas.microsoft.com/office/drawing/2014/main" id="{18A5F7E9-E597-8A49-8FBA-5EBCB6131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8306" y="3993432"/>
              <a:ext cx="1296987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1" name="Rectangle 24">
              <a:extLst>
                <a:ext uri="{FF2B5EF4-FFF2-40B4-BE49-F238E27FC236}">
                  <a16:creationId xmlns:a16="http://schemas.microsoft.com/office/drawing/2014/main" id="{5DFFE03C-FB1C-D742-84E9-52CBDDB98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0206" y="4047407"/>
              <a:ext cx="1273175" cy="197961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2" name="Line 25">
              <a:extLst>
                <a:ext uri="{FF2B5EF4-FFF2-40B4-BE49-F238E27FC236}">
                  <a16:creationId xmlns:a16="http://schemas.microsoft.com/office/drawing/2014/main" id="{5AD7BC14-F444-E745-8910-70D580A778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9731" y="4807819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3" name="Text Box 26">
              <a:extLst>
                <a:ext uri="{FF2B5EF4-FFF2-40B4-BE49-F238E27FC236}">
                  <a16:creationId xmlns:a16="http://schemas.microsoft.com/office/drawing/2014/main" id="{1058B2AB-1EA8-1A46-9E03-D8FFDD9E54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6868" y="4833372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</p:txBody>
        </p:sp>
        <p:sp>
          <p:nvSpPr>
            <p:cNvPr id="174" name="Line 27">
              <a:extLst>
                <a:ext uri="{FF2B5EF4-FFF2-40B4-BE49-F238E27FC236}">
                  <a16:creationId xmlns:a16="http://schemas.microsoft.com/office/drawing/2014/main" id="{3A83CA24-DF84-F740-B870-F5C298378E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97668" y="5128494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5" name="Line 28">
              <a:extLst>
                <a:ext uri="{FF2B5EF4-FFF2-40B4-BE49-F238E27FC236}">
                  <a16:creationId xmlns:a16="http://schemas.microsoft.com/office/drawing/2014/main" id="{1D5846CF-9A4C-784A-A5A4-98F8F1486D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3381" y="5438057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6" name="Line 29">
              <a:extLst>
                <a:ext uri="{FF2B5EF4-FFF2-40B4-BE49-F238E27FC236}">
                  <a16:creationId xmlns:a16="http://schemas.microsoft.com/office/drawing/2014/main" id="{987AF988-33D7-A644-9737-1635D99E92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83381" y="5723807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7" name="Text Box 26">
              <a:extLst>
                <a:ext uri="{FF2B5EF4-FFF2-40B4-BE49-F238E27FC236}">
                  <a16:creationId xmlns:a16="http://schemas.microsoft.com/office/drawing/2014/main" id="{DC53D19A-63B2-7141-9008-9BC3F67805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1793" y="4037882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  <p:sp>
          <p:nvSpPr>
            <p:cNvPr id="178" name="Text Box 26">
              <a:extLst>
                <a:ext uri="{FF2B5EF4-FFF2-40B4-BE49-F238E27FC236}">
                  <a16:creationId xmlns:a16="http://schemas.microsoft.com/office/drawing/2014/main" id="{668FFB30-2FA6-AE41-99EF-4D74E37F3E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37343" y="5745416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179" name="Text Box 26">
              <a:extLst>
                <a:ext uri="{FF2B5EF4-FFF2-40B4-BE49-F238E27FC236}">
                  <a16:creationId xmlns:a16="http://schemas.microsoft.com/office/drawing/2014/main" id="{9646084A-4EA0-5345-8A3E-91D3475359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9290" y="5438159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180" name="Text Box 26">
              <a:extLst>
                <a:ext uri="{FF2B5EF4-FFF2-40B4-BE49-F238E27FC236}">
                  <a16:creationId xmlns:a16="http://schemas.microsoft.com/office/drawing/2014/main" id="{9FDE009F-BD4C-6B4C-A66D-690533C0F5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6868" y="5150053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</p:txBody>
        </p:sp>
        <p:sp>
          <p:nvSpPr>
            <p:cNvPr id="182" name="Freeform 103">
              <a:extLst>
                <a:ext uri="{FF2B5EF4-FFF2-40B4-BE49-F238E27FC236}">
                  <a16:creationId xmlns:a16="http://schemas.microsoft.com/office/drawing/2014/main" id="{DEF6D5D3-E4DA-4B46-BBC5-93311E115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6081" y="4025182"/>
              <a:ext cx="581025" cy="2038350"/>
            </a:xfrm>
            <a:custGeom>
              <a:avLst/>
              <a:gdLst>
                <a:gd name="T0" fmla="*/ 2147483647 w 366"/>
                <a:gd name="T1" fmla="*/ 2147483647 h 1284"/>
                <a:gd name="T2" fmla="*/ 2147483647 w 366"/>
                <a:gd name="T3" fmla="*/ 0 h 1284"/>
                <a:gd name="T4" fmla="*/ 0 w 366"/>
                <a:gd name="T5" fmla="*/ 2147483647 h 1284"/>
                <a:gd name="T6" fmla="*/ 2147483647 w 366"/>
                <a:gd name="T7" fmla="*/ 2147483647 h 1284"/>
                <a:gd name="T8" fmla="*/ 2147483647 w 366"/>
                <a:gd name="T9" fmla="*/ 2147483647 h 12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6" h="1284">
                  <a:moveTo>
                    <a:pt x="366" y="1278"/>
                  </a:moveTo>
                  <a:lnTo>
                    <a:pt x="12" y="0"/>
                  </a:lnTo>
                  <a:lnTo>
                    <a:pt x="0" y="1224"/>
                  </a:lnTo>
                  <a:lnTo>
                    <a:pt x="186" y="1284"/>
                  </a:lnTo>
                  <a:lnTo>
                    <a:pt x="366" y="1278"/>
                  </a:lnTo>
                  <a:close/>
                </a:path>
              </a:pathLst>
            </a:custGeom>
            <a:gradFill rotWithShape="1">
              <a:gsLst>
                <a:gs pos="0">
                  <a:srgbClr val="B2B2B2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3" name="Freeform 70">
              <a:extLst>
                <a:ext uri="{FF2B5EF4-FFF2-40B4-BE49-F238E27FC236}">
                  <a16:creationId xmlns:a16="http://schemas.microsoft.com/office/drawing/2014/main" id="{4A88383C-61F9-1949-9D88-EC83EDA3F2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6418" y="4045819"/>
              <a:ext cx="552450" cy="2082800"/>
            </a:xfrm>
            <a:custGeom>
              <a:avLst/>
              <a:gdLst>
                <a:gd name="T0" fmla="*/ 0 w 348"/>
                <a:gd name="T1" fmla="*/ 2147483647 h 1312"/>
                <a:gd name="T2" fmla="*/ 2147483647 w 348"/>
                <a:gd name="T3" fmla="*/ 0 h 1312"/>
                <a:gd name="T4" fmla="*/ 2147483647 w 348"/>
                <a:gd name="T5" fmla="*/ 2147483647 h 1312"/>
                <a:gd name="T6" fmla="*/ 2147483647 w 348"/>
                <a:gd name="T7" fmla="*/ 2147483647 h 1312"/>
                <a:gd name="T8" fmla="*/ 0 w 348"/>
                <a:gd name="T9" fmla="*/ 2147483647 h 13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8" h="1312">
                  <a:moveTo>
                    <a:pt x="0" y="1306"/>
                  </a:moveTo>
                  <a:lnTo>
                    <a:pt x="348" y="0"/>
                  </a:lnTo>
                  <a:lnTo>
                    <a:pt x="342" y="1258"/>
                  </a:lnTo>
                  <a:lnTo>
                    <a:pt x="180" y="1312"/>
                  </a:lnTo>
                  <a:lnTo>
                    <a:pt x="0" y="1306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4" name="Rectangle 23">
              <a:extLst>
                <a:ext uri="{FF2B5EF4-FFF2-40B4-BE49-F238E27FC236}">
                  <a16:creationId xmlns:a16="http://schemas.microsoft.com/office/drawing/2014/main" id="{AC94A5E0-4794-4246-825A-61CE412794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3318" y="4001369"/>
              <a:ext cx="1296988" cy="19812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5" name="Rectangle 24">
              <a:extLst>
                <a:ext uri="{FF2B5EF4-FFF2-40B4-BE49-F238E27FC236}">
                  <a16:creationId xmlns:a16="http://schemas.microsoft.com/office/drawing/2014/main" id="{6F8DDC46-C4B7-DF4E-8AF5-C602B6EAA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5218" y="4055344"/>
              <a:ext cx="1273175" cy="1979613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6" name="Line 25">
              <a:extLst>
                <a:ext uri="{FF2B5EF4-FFF2-40B4-BE49-F238E27FC236}">
                  <a16:creationId xmlns:a16="http://schemas.microsoft.com/office/drawing/2014/main" id="{DBA82451-A905-D646-87C3-445C7FB421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4743" y="4815757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7" name="Text Box 26">
              <a:extLst>
                <a:ext uri="{FF2B5EF4-FFF2-40B4-BE49-F238E27FC236}">
                  <a16:creationId xmlns:a16="http://schemas.microsoft.com/office/drawing/2014/main" id="{20A57016-2D36-9945-9BC2-7F8B323410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1881" y="4841309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</p:txBody>
        </p:sp>
        <p:sp>
          <p:nvSpPr>
            <p:cNvPr id="188" name="Line 27">
              <a:extLst>
                <a:ext uri="{FF2B5EF4-FFF2-40B4-BE49-F238E27FC236}">
                  <a16:creationId xmlns:a16="http://schemas.microsoft.com/office/drawing/2014/main" id="{C4DE758D-2140-4D46-8462-D030054EF8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681" y="5136432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89" name="Line 28">
              <a:extLst>
                <a:ext uri="{FF2B5EF4-FFF2-40B4-BE49-F238E27FC236}">
                  <a16:creationId xmlns:a16="http://schemas.microsoft.com/office/drawing/2014/main" id="{54E984A7-4546-6E49-B9F8-528EAF4E1F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8393" y="5445994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0" name="Line 29">
              <a:extLst>
                <a:ext uri="{FF2B5EF4-FFF2-40B4-BE49-F238E27FC236}">
                  <a16:creationId xmlns:a16="http://schemas.microsoft.com/office/drawing/2014/main" id="{85DE9E64-476F-6F4E-8BFA-3205F1E596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8393" y="5731744"/>
              <a:ext cx="1263650" cy="317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91" name="Text Box 26">
              <a:extLst>
                <a:ext uri="{FF2B5EF4-FFF2-40B4-BE49-F238E27FC236}">
                  <a16:creationId xmlns:a16="http://schemas.microsoft.com/office/drawing/2014/main" id="{A1B9282E-64F8-1442-8F95-7A9813CE8F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6806" y="4045819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  <p:sp>
          <p:nvSpPr>
            <p:cNvPr id="192" name="Text Box 26">
              <a:extLst>
                <a:ext uri="{FF2B5EF4-FFF2-40B4-BE49-F238E27FC236}">
                  <a16:creationId xmlns:a16="http://schemas.microsoft.com/office/drawing/2014/main" id="{83782313-46E0-BE46-BEED-BDC4F6A04A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2356" y="5746184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193" name="Text Box 26">
              <a:extLst>
                <a:ext uri="{FF2B5EF4-FFF2-40B4-BE49-F238E27FC236}">
                  <a16:creationId xmlns:a16="http://schemas.microsoft.com/office/drawing/2014/main" id="{E3A71501-A89A-D249-84FB-20D98047A2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1406" y="5453266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194" name="Text Box 26">
              <a:extLst>
                <a:ext uri="{FF2B5EF4-FFF2-40B4-BE49-F238E27FC236}">
                  <a16:creationId xmlns:a16="http://schemas.microsoft.com/office/drawing/2014/main" id="{6C7F0039-C145-9D4F-92E4-1AF9B0406D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1881" y="5157990"/>
              <a:ext cx="1317625" cy="289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</p:txBody>
        </p:sp>
        <p:grpSp>
          <p:nvGrpSpPr>
            <p:cNvPr id="216" name="Group 179">
              <a:extLst>
                <a:ext uri="{FF2B5EF4-FFF2-40B4-BE49-F238E27FC236}">
                  <a16:creationId xmlns:a16="http://schemas.microsoft.com/office/drawing/2014/main" id="{D0DD382B-DAC3-2346-B02D-B07D992120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11281" y="5555532"/>
              <a:ext cx="800100" cy="828675"/>
              <a:chOff x="-44" y="1473"/>
              <a:chExt cx="981" cy="1105"/>
            </a:xfrm>
          </p:grpSpPr>
          <p:pic>
            <p:nvPicPr>
              <p:cNvPr id="217" name="Picture 180" descr="desktop_computer_stylized_medium">
                <a:extLst>
                  <a:ext uri="{FF2B5EF4-FFF2-40B4-BE49-F238E27FC236}">
                    <a16:creationId xmlns:a16="http://schemas.microsoft.com/office/drawing/2014/main" id="{DED124CB-DBF2-BA4A-A3F5-D0D2EE27E0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8" name="Freeform 181">
                <a:extLst>
                  <a:ext uri="{FF2B5EF4-FFF2-40B4-BE49-F238E27FC236}">
                    <a16:creationId xmlns:a16="http://schemas.microsoft.com/office/drawing/2014/main" id="{45C70753-F80F-0E44-A5BE-EA6A0103012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19" name="Group 182">
              <a:extLst>
                <a:ext uri="{FF2B5EF4-FFF2-40B4-BE49-F238E27FC236}">
                  <a16:creationId xmlns:a16="http://schemas.microsoft.com/office/drawing/2014/main" id="{8C1F52F1-3DCD-D94D-B922-F8CEBAB5F0B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9493106" y="5469807"/>
              <a:ext cx="788987" cy="782637"/>
              <a:chOff x="-44" y="1473"/>
              <a:chExt cx="981" cy="1105"/>
            </a:xfrm>
          </p:grpSpPr>
          <p:pic>
            <p:nvPicPr>
              <p:cNvPr id="220" name="Picture 183" descr="desktop_computer_stylized_medium">
                <a:extLst>
                  <a:ext uri="{FF2B5EF4-FFF2-40B4-BE49-F238E27FC236}">
                    <a16:creationId xmlns:a16="http://schemas.microsoft.com/office/drawing/2014/main" id="{E6083DB7-3B07-6F40-9810-0033E2E06F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1" name="Freeform 184">
                <a:extLst>
                  <a:ext uri="{FF2B5EF4-FFF2-40B4-BE49-F238E27FC236}">
                    <a16:creationId xmlns:a16="http://schemas.microsoft.com/office/drawing/2014/main" id="{28CB0DC7-F192-5840-BCC3-B9D66210604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595 w 356"/>
                  <a:gd name="T3" fmla="*/ 341 h 368"/>
                  <a:gd name="T4" fmla="*/ 6638 w 356"/>
                  <a:gd name="T5" fmla="*/ 7113 h 368"/>
                  <a:gd name="T6" fmla="*/ 1463 w 356"/>
                  <a:gd name="T7" fmla="*/ 8895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grpSp>
          <p:nvGrpSpPr>
            <p:cNvPr id="222" name="Group 185">
              <a:extLst>
                <a:ext uri="{FF2B5EF4-FFF2-40B4-BE49-F238E27FC236}">
                  <a16:creationId xmlns:a16="http://schemas.microsoft.com/office/drawing/2014/main" id="{7750F2FB-96FA-374A-AF56-26502EF046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3031" y="5055469"/>
              <a:ext cx="358775" cy="704850"/>
              <a:chOff x="4140" y="429"/>
              <a:chExt cx="1425" cy="2396"/>
            </a:xfrm>
          </p:grpSpPr>
          <p:sp>
            <p:nvSpPr>
              <p:cNvPr id="223" name="Freeform 186">
                <a:extLst>
                  <a:ext uri="{FF2B5EF4-FFF2-40B4-BE49-F238E27FC236}">
                    <a16:creationId xmlns:a16="http://schemas.microsoft.com/office/drawing/2014/main" id="{E441858B-A566-F746-B48C-912CA3020C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7 w 354"/>
                  <a:gd name="T1" fmla="*/ 0 h 2742"/>
                  <a:gd name="T2" fmla="*/ 38 w 354"/>
                  <a:gd name="T3" fmla="*/ 55 h 2742"/>
                  <a:gd name="T4" fmla="*/ 37 w 354"/>
                  <a:gd name="T5" fmla="*/ 425 h 2742"/>
                  <a:gd name="T6" fmla="*/ 0 w 354"/>
                  <a:gd name="T7" fmla="*/ 445 h 2742"/>
                  <a:gd name="T8" fmla="*/ 7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4" name="Rectangle 187">
                <a:extLst>
                  <a:ext uri="{FF2B5EF4-FFF2-40B4-BE49-F238E27FC236}">
                    <a16:creationId xmlns:a16="http://schemas.microsoft.com/office/drawing/2014/main" id="{20003129-35A4-1E46-8065-8AF4C6403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3" y="429"/>
                <a:ext cx="1053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25" name="Freeform 188">
                <a:extLst>
                  <a:ext uri="{FF2B5EF4-FFF2-40B4-BE49-F238E27FC236}">
                    <a16:creationId xmlns:a16="http://schemas.microsoft.com/office/drawing/2014/main" id="{6F94D7AE-C4D1-AF4A-B970-086B7D245A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23 w 211"/>
                  <a:gd name="T3" fmla="*/ 36 h 2537"/>
                  <a:gd name="T4" fmla="*/ 2 w 211"/>
                  <a:gd name="T5" fmla="*/ 405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6" name="Freeform 189">
                <a:extLst>
                  <a:ext uri="{FF2B5EF4-FFF2-40B4-BE49-F238E27FC236}">
                    <a16:creationId xmlns:a16="http://schemas.microsoft.com/office/drawing/2014/main" id="{EAFC03EF-54DF-8942-9852-25739DA158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1 h 226"/>
                  <a:gd name="T4" fmla="*/ 36 w 328"/>
                  <a:gd name="T5" fmla="*/ 38 h 226"/>
                  <a:gd name="T6" fmla="*/ 0 w 328"/>
                  <a:gd name="T7" fmla="*/ 1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27" name="Rectangle 190">
                <a:extLst>
                  <a:ext uri="{FF2B5EF4-FFF2-40B4-BE49-F238E27FC236}">
                    <a16:creationId xmlns:a16="http://schemas.microsoft.com/office/drawing/2014/main" id="{2241F7B6-5281-A74E-8DCB-3BE3777E93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9" y="693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228" name="Group 191">
                <a:extLst>
                  <a:ext uri="{FF2B5EF4-FFF2-40B4-BE49-F238E27FC236}">
                    <a16:creationId xmlns:a16="http://schemas.microsoft.com/office/drawing/2014/main" id="{02DB0249-6EBB-FF4B-B17F-CC771B255D0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53" name="AutoShape 192">
                  <a:extLst>
                    <a:ext uri="{FF2B5EF4-FFF2-40B4-BE49-F238E27FC236}">
                      <a16:creationId xmlns:a16="http://schemas.microsoft.com/office/drawing/2014/main" id="{BE55370E-BC12-1B42-9E3C-C950033EEF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54" name="AutoShape 193">
                  <a:extLst>
                    <a:ext uri="{FF2B5EF4-FFF2-40B4-BE49-F238E27FC236}">
                      <a16:creationId xmlns:a16="http://schemas.microsoft.com/office/drawing/2014/main" id="{1BBB99EB-2FFB-5942-9855-24BEE1C689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3" y="2582"/>
                  <a:ext cx="692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29" name="Rectangle 194">
                <a:extLst>
                  <a:ext uri="{FF2B5EF4-FFF2-40B4-BE49-F238E27FC236}">
                    <a16:creationId xmlns:a16="http://schemas.microsoft.com/office/drawing/2014/main" id="{9C5699FC-2B4E-BD46-B9CC-CA578E2EA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2" y="1017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230" name="Group 195">
                <a:extLst>
                  <a:ext uri="{FF2B5EF4-FFF2-40B4-BE49-F238E27FC236}">
                    <a16:creationId xmlns:a16="http://schemas.microsoft.com/office/drawing/2014/main" id="{676615F3-A30A-9740-8080-AFEE6BAAEF9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51" name="AutoShape 196">
                  <a:extLst>
                    <a:ext uri="{FF2B5EF4-FFF2-40B4-BE49-F238E27FC236}">
                      <a16:creationId xmlns:a16="http://schemas.microsoft.com/office/drawing/2014/main" id="{D31569A0-2CDC-3B4B-B7FA-067BF2CB0D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70"/>
                  <a:ext cx="724" cy="16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52" name="AutoShape 197">
                  <a:extLst>
                    <a:ext uri="{FF2B5EF4-FFF2-40B4-BE49-F238E27FC236}">
                      <a16:creationId xmlns:a16="http://schemas.microsoft.com/office/drawing/2014/main" id="{5D70C5E6-3DFB-1D45-8469-DE5EA96E13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6"/>
                  <a:ext cx="692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31" name="Rectangle 198">
                <a:extLst>
                  <a:ext uri="{FF2B5EF4-FFF2-40B4-BE49-F238E27FC236}">
                    <a16:creationId xmlns:a16="http://schemas.microsoft.com/office/drawing/2014/main" id="{AE060187-10EA-1F4E-AEDE-8C6C0E8358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6" y="1357"/>
                <a:ext cx="599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2" name="Rectangle 199">
                <a:extLst>
                  <a:ext uri="{FF2B5EF4-FFF2-40B4-BE49-F238E27FC236}">
                    <a16:creationId xmlns:a16="http://schemas.microsoft.com/office/drawing/2014/main" id="{32874526-51C0-C749-BDC8-3D9F62AFE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8" y="1654"/>
                <a:ext cx="593" cy="49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grpSp>
            <p:nvGrpSpPr>
              <p:cNvPr id="233" name="Group 200">
                <a:extLst>
                  <a:ext uri="{FF2B5EF4-FFF2-40B4-BE49-F238E27FC236}">
                    <a16:creationId xmlns:a16="http://schemas.microsoft.com/office/drawing/2014/main" id="{09E63F43-E74F-6045-A673-3756891EE94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49" name="AutoShape 201">
                  <a:extLst>
                    <a:ext uri="{FF2B5EF4-FFF2-40B4-BE49-F238E27FC236}">
                      <a16:creationId xmlns:a16="http://schemas.microsoft.com/office/drawing/2014/main" id="{0296B9BB-82CD-2A45-8E56-F4ACF6FCC0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68"/>
                  <a:ext cx="730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50" name="AutoShape 202">
                  <a:extLst>
                    <a:ext uri="{FF2B5EF4-FFF2-40B4-BE49-F238E27FC236}">
                      <a16:creationId xmlns:a16="http://schemas.microsoft.com/office/drawing/2014/main" id="{DD3C3254-A817-B449-AE0F-31BEFF504A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3"/>
                  <a:ext cx="699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34" name="Freeform 203">
                <a:extLst>
                  <a:ext uri="{FF2B5EF4-FFF2-40B4-BE49-F238E27FC236}">
                    <a16:creationId xmlns:a16="http://schemas.microsoft.com/office/drawing/2014/main" id="{D05041BE-8046-EB49-A23A-C7FEB06D91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36 w 328"/>
                  <a:gd name="T3" fmla="*/ 20 h 226"/>
                  <a:gd name="T4" fmla="*/ 36 w 328"/>
                  <a:gd name="T5" fmla="*/ 36 h 226"/>
                  <a:gd name="T6" fmla="*/ 0 w 328"/>
                  <a:gd name="T7" fmla="*/ 1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35" name="Group 204">
                <a:extLst>
                  <a:ext uri="{FF2B5EF4-FFF2-40B4-BE49-F238E27FC236}">
                    <a16:creationId xmlns:a16="http://schemas.microsoft.com/office/drawing/2014/main" id="{BD1D997D-F690-4C4E-9473-F0433427C9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47" name="AutoShape 205">
                  <a:extLst>
                    <a:ext uri="{FF2B5EF4-FFF2-40B4-BE49-F238E27FC236}">
                      <a16:creationId xmlns:a16="http://schemas.microsoft.com/office/drawing/2014/main" id="{631C3D3D-8F7D-6F44-AD56-665A5242B6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66"/>
                  <a:ext cx="723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248" name="AutoShape 206">
                  <a:extLst>
                    <a:ext uri="{FF2B5EF4-FFF2-40B4-BE49-F238E27FC236}">
                      <a16:creationId xmlns:a16="http://schemas.microsoft.com/office/drawing/2014/main" id="{E7F87D38-4528-0F45-9911-B79B599D25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2"/>
                  <a:ext cx="691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</p:grpSp>
          <p:sp>
            <p:nvSpPr>
              <p:cNvPr id="236" name="Rectangle 207">
                <a:extLst>
                  <a:ext uri="{FF2B5EF4-FFF2-40B4-BE49-F238E27FC236}">
                    <a16:creationId xmlns:a16="http://schemas.microsoft.com/office/drawing/2014/main" id="{60B24777-81BE-BC42-AC64-6F2229E5FB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69" cy="2288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37" name="Freeform 208">
                <a:extLst>
                  <a:ext uri="{FF2B5EF4-FFF2-40B4-BE49-F238E27FC236}">
                    <a16:creationId xmlns:a16="http://schemas.microsoft.com/office/drawing/2014/main" id="{FD1049FD-ADAC-FC43-A186-6585ECAE43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32 w 296"/>
                  <a:gd name="T3" fmla="*/ 22 h 256"/>
                  <a:gd name="T4" fmla="*/ 32 w 296"/>
                  <a:gd name="T5" fmla="*/ 41 h 256"/>
                  <a:gd name="T6" fmla="*/ 0 w 296"/>
                  <a:gd name="T7" fmla="*/ 15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8" name="Freeform 209">
                <a:extLst>
                  <a:ext uri="{FF2B5EF4-FFF2-40B4-BE49-F238E27FC236}">
                    <a16:creationId xmlns:a16="http://schemas.microsoft.com/office/drawing/2014/main" id="{A25585BA-2AFC-3047-B9D5-7CC45D5DBC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34 w 304"/>
                  <a:gd name="T3" fmla="*/ 27 h 288"/>
                  <a:gd name="T4" fmla="*/ 31 w 304"/>
                  <a:gd name="T5" fmla="*/ 48 h 288"/>
                  <a:gd name="T6" fmla="*/ 2 w 304"/>
                  <a:gd name="T7" fmla="*/ 2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39" name="Oval 210">
                <a:extLst>
                  <a:ext uri="{FF2B5EF4-FFF2-40B4-BE49-F238E27FC236}">
                    <a16:creationId xmlns:a16="http://schemas.microsoft.com/office/drawing/2014/main" id="{78C608B6-FCB9-3F43-A504-D33DD77827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09"/>
                <a:ext cx="50" cy="97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0" name="Freeform 211">
                <a:extLst>
                  <a:ext uri="{FF2B5EF4-FFF2-40B4-BE49-F238E27FC236}">
                    <a16:creationId xmlns:a16="http://schemas.microsoft.com/office/drawing/2014/main" id="{F24BE4FA-86B6-5840-8B76-BF70EF006A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18 h 240"/>
                  <a:gd name="T2" fmla="*/ 2 w 306"/>
                  <a:gd name="T3" fmla="*/ 40 h 240"/>
                  <a:gd name="T4" fmla="*/ 34 w 306"/>
                  <a:gd name="T5" fmla="*/ 18 h 240"/>
                  <a:gd name="T6" fmla="*/ 32 w 306"/>
                  <a:gd name="T7" fmla="*/ 0 h 240"/>
                  <a:gd name="T8" fmla="*/ 0 w 306"/>
                  <a:gd name="T9" fmla="*/ 1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41" name="AutoShape 212">
                <a:extLst>
                  <a:ext uri="{FF2B5EF4-FFF2-40B4-BE49-F238E27FC236}">
                    <a16:creationId xmlns:a16="http://schemas.microsoft.com/office/drawing/2014/main" id="{22C6B4EC-00C6-BA43-95E2-370E8204DD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9"/>
                <a:ext cx="1198" cy="14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2" name="AutoShape 213">
                <a:extLst>
                  <a:ext uri="{FF2B5EF4-FFF2-40B4-BE49-F238E27FC236}">
                    <a16:creationId xmlns:a16="http://schemas.microsoft.com/office/drawing/2014/main" id="{7B9210ED-D802-C84E-8A67-93399801B5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3" y="2712"/>
                <a:ext cx="1072" cy="8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3" name="Oval 214">
                <a:extLst>
                  <a:ext uri="{FF2B5EF4-FFF2-40B4-BE49-F238E27FC236}">
                    <a16:creationId xmlns:a16="http://schemas.microsoft.com/office/drawing/2014/main" id="{552E77C8-7BFE-BF4D-8F0B-DF6513BE6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0" y="2382"/>
                <a:ext cx="158" cy="146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4" name="Oval 215">
                <a:extLst>
                  <a:ext uri="{FF2B5EF4-FFF2-40B4-BE49-F238E27FC236}">
                    <a16:creationId xmlns:a16="http://schemas.microsoft.com/office/drawing/2014/main" id="{86496A7E-E21F-444D-B883-E410329FF2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7" y="2382"/>
                <a:ext cx="158" cy="14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  <a:cs typeface="Arial" charset="0"/>
                </a:endParaRPr>
              </a:p>
            </p:txBody>
          </p:sp>
          <p:sp>
            <p:nvSpPr>
              <p:cNvPr id="245" name="Oval 216">
                <a:extLst>
                  <a:ext uri="{FF2B5EF4-FFF2-40B4-BE49-F238E27FC236}">
                    <a16:creationId xmlns:a16="http://schemas.microsoft.com/office/drawing/2014/main" id="{555E4B0D-EDB2-D04B-B9AD-93FA92DDA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3" y="2382"/>
                <a:ext cx="158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6" name="Rectangle 217">
                <a:extLst>
                  <a:ext uri="{FF2B5EF4-FFF2-40B4-BE49-F238E27FC236}">
                    <a16:creationId xmlns:a16="http://schemas.microsoft.com/office/drawing/2014/main" id="{DE659B39-E72A-634A-A2AC-C4BA4DC9C6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1" y="1837"/>
                <a:ext cx="88" cy="761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pic>
          <p:nvPicPr>
            <p:cNvPr id="261" name="Picture 2" descr="Image result for firefox logo">
              <a:extLst>
                <a:ext uri="{FF2B5EF4-FFF2-40B4-BE49-F238E27FC236}">
                  <a16:creationId xmlns:a16="http://schemas.microsoft.com/office/drawing/2014/main" id="{51A92539-D075-5644-9056-10960E514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6336" y="4363319"/>
              <a:ext cx="387318" cy="36267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Image result for apache web server logo">
              <a:extLst>
                <a:ext uri="{FF2B5EF4-FFF2-40B4-BE49-F238E27FC236}">
                  <a16:creationId xmlns:a16="http://schemas.microsoft.com/office/drawing/2014/main" id="{2DA3452A-DE33-3D41-95D5-C755A41915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9399" y="3712220"/>
              <a:ext cx="1425575" cy="62917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2" name="Picture 2" descr="Image result for firefox logo">
              <a:extLst>
                <a:ext uri="{FF2B5EF4-FFF2-40B4-BE49-F238E27FC236}">
                  <a16:creationId xmlns:a16="http://schemas.microsoft.com/office/drawing/2014/main" id="{E576EC8B-3CC8-044B-BD3B-8A4342C698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7699" y="4326644"/>
              <a:ext cx="387318" cy="36267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mage result for skype logo">
              <a:extLst>
                <a:ext uri="{FF2B5EF4-FFF2-40B4-BE49-F238E27FC236}">
                  <a16:creationId xmlns:a16="http://schemas.microsoft.com/office/drawing/2014/main" id="{44A9474D-942F-134E-B292-6ADA46753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4515" y="4091654"/>
              <a:ext cx="387318" cy="39295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DC4B02DA-C340-9945-87C2-952E1901FB43}"/>
                </a:ext>
              </a:extLst>
            </p:cNvPr>
            <p:cNvSpPr txBox="1"/>
            <p:nvPr/>
          </p:nvSpPr>
          <p:spPr>
            <a:xfrm>
              <a:off x="3822815" y="3627317"/>
              <a:ext cx="642362" cy="380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client</a:t>
              </a:r>
            </a:p>
          </p:txBody>
        </p:sp>
        <p:pic>
          <p:nvPicPr>
            <p:cNvPr id="1034" name="Picture 10" descr="Image result for netflix logo png">
              <a:extLst>
                <a:ext uri="{FF2B5EF4-FFF2-40B4-BE49-F238E27FC236}">
                  <a16:creationId xmlns:a16="http://schemas.microsoft.com/office/drawing/2014/main" id="{9F652FAF-7820-6141-9F34-FDF8AEACBE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2599" y="4424842"/>
              <a:ext cx="691469" cy="38895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1" name="Freeform 296">
            <a:extLst>
              <a:ext uri="{FF2B5EF4-FFF2-40B4-BE49-F238E27FC236}">
                <a16:creationId xmlns:a16="http://schemas.microsoft.com/office/drawing/2014/main" id="{06DFDE96-5B04-984C-B72D-22D074DF3E82}"/>
              </a:ext>
            </a:extLst>
          </p:cNvPr>
          <p:cNvSpPr>
            <a:spLocks/>
          </p:cNvSpPr>
          <p:nvPr/>
        </p:nvSpPr>
        <p:spPr bwMode="auto">
          <a:xfrm>
            <a:off x="4356586" y="4965666"/>
            <a:ext cx="3127375" cy="1498600"/>
          </a:xfrm>
          <a:custGeom>
            <a:avLst/>
            <a:gdLst>
              <a:gd name="T0" fmla="*/ 2147483647 w 1877"/>
              <a:gd name="T1" fmla="*/ 2147483647 h 917"/>
              <a:gd name="T2" fmla="*/ 2147483647 w 1877"/>
              <a:gd name="T3" fmla="*/ 2147483647 h 917"/>
              <a:gd name="T4" fmla="*/ 2147483647 w 1877"/>
              <a:gd name="T5" fmla="*/ 2147483647 h 917"/>
              <a:gd name="T6" fmla="*/ 2147483647 w 1877"/>
              <a:gd name="T7" fmla="*/ 2147483647 h 917"/>
              <a:gd name="T8" fmla="*/ 2147483647 w 1877"/>
              <a:gd name="T9" fmla="*/ 2147483647 h 917"/>
              <a:gd name="T10" fmla="*/ 2147483647 w 1877"/>
              <a:gd name="T11" fmla="*/ 2147483647 h 917"/>
              <a:gd name="T12" fmla="*/ 2147483647 w 1877"/>
              <a:gd name="T13" fmla="*/ 2147483647 h 917"/>
              <a:gd name="T14" fmla="*/ 2147483647 w 1877"/>
              <a:gd name="T15" fmla="*/ 2147483647 h 917"/>
              <a:gd name="T16" fmla="*/ 2147483647 w 1877"/>
              <a:gd name="T17" fmla="*/ 2147483647 h 917"/>
              <a:gd name="T18" fmla="*/ 2147483647 w 1877"/>
              <a:gd name="T19" fmla="*/ 2147483647 h 917"/>
              <a:gd name="T20" fmla="*/ 2147483647 w 1877"/>
              <a:gd name="T21" fmla="*/ 2147483647 h 917"/>
              <a:gd name="T22" fmla="*/ 2147483647 w 1877"/>
              <a:gd name="T23" fmla="*/ 2147483647 h 917"/>
              <a:gd name="T24" fmla="*/ 2147483647 w 1877"/>
              <a:gd name="T25" fmla="*/ 2147483647 h 917"/>
              <a:gd name="T26" fmla="*/ 2147483647 w 1877"/>
              <a:gd name="T27" fmla="*/ 2147483647 h 917"/>
              <a:gd name="T28" fmla="*/ 2147483647 w 1877"/>
              <a:gd name="T29" fmla="*/ 2147483647 h 917"/>
              <a:gd name="T30" fmla="*/ 2147483647 w 1877"/>
              <a:gd name="T31" fmla="*/ 2147483647 h 91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77"/>
              <a:gd name="T49" fmla="*/ 0 h 917"/>
              <a:gd name="T50" fmla="*/ 1877 w 1877"/>
              <a:gd name="T51" fmla="*/ 917 h 91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19030B-5BD3-114F-B249-57401BFC96FB}"/>
              </a:ext>
            </a:extLst>
          </p:cNvPr>
          <p:cNvSpPr/>
          <p:nvPr/>
        </p:nvSpPr>
        <p:spPr>
          <a:xfrm>
            <a:off x="4944218" y="2675931"/>
            <a:ext cx="2194145" cy="174583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0C9D10E-5651-A74C-93AC-3C99ACEB97DA}"/>
              </a:ext>
            </a:extLst>
          </p:cNvPr>
          <p:cNvCxnSpPr>
            <a:cxnSpLocks/>
          </p:cNvCxnSpPr>
          <p:nvPr/>
        </p:nvCxnSpPr>
        <p:spPr>
          <a:xfrm flipV="1">
            <a:off x="3204457" y="2995594"/>
            <a:ext cx="0" cy="2502331"/>
          </a:xfrm>
          <a:prstGeom prst="line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5BCE33F-AF9C-9244-A84E-ABFE39D35FDD}"/>
              </a:ext>
            </a:extLst>
          </p:cNvPr>
          <p:cNvGrpSpPr/>
          <p:nvPr/>
        </p:nvGrpSpPr>
        <p:grpSpPr>
          <a:xfrm>
            <a:off x="5525255" y="2683797"/>
            <a:ext cx="1407618" cy="386166"/>
            <a:chOff x="8593764" y="690692"/>
            <a:chExt cx="1407618" cy="386166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181679B-461D-F54E-B35C-1F26F43C0389}"/>
                </a:ext>
              </a:extLst>
            </p:cNvPr>
            <p:cNvSpPr/>
            <p:nvPr/>
          </p:nvSpPr>
          <p:spPr>
            <a:xfrm>
              <a:off x="8597936" y="756182"/>
              <a:ext cx="1403446" cy="26616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C8C24D3-DD36-2249-9CAB-AD499E2FCA24}"/>
                </a:ext>
              </a:extLst>
            </p:cNvPr>
            <p:cNvSpPr txBox="1"/>
            <p:nvPr/>
          </p:nvSpPr>
          <p:spPr>
            <a:xfrm>
              <a:off x="8893175" y="707526"/>
              <a:ext cx="1108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HTTP msg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5E8010F-AACF-1444-9E25-B05D5044AA5A}"/>
                </a:ext>
              </a:extLst>
            </p:cNvPr>
            <p:cNvSpPr txBox="1"/>
            <p:nvPr/>
          </p:nvSpPr>
          <p:spPr>
            <a:xfrm>
              <a:off x="8593764" y="690692"/>
              <a:ext cx="380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</a:t>
              </a:r>
              <a:r>
                <a:rPr kumimoji="0" lang="en-US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</a:t>
              </a:r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4FFEBBBB-2623-A645-BE22-49AB28379D36}"/>
              </a:ext>
            </a:extLst>
          </p:cNvPr>
          <p:cNvSpPr/>
          <p:nvPr/>
        </p:nvSpPr>
        <p:spPr>
          <a:xfrm>
            <a:off x="5864224" y="2340021"/>
            <a:ext cx="1063879" cy="2661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E6AB7BA-7EC8-0044-B495-B5FBC9F37B18}"/>
              </a:ext>
            </a:extLst>
          </p:cNvPr>
          <p:cNvSpPr txBox="1"/>
          <p:nvPr/>
        </p:nvSpPr>
        <p:spPr>
          <a:xfrm>
            <a:off x="5819897" y="2291365"/>
            <a:ext cx="1108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HTTP msg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8F458F2E-0B98-1741-9C0D-ECC805BD8799}"/>
              </a:ext>
            </a:extLst>
          </p:cNvPr>
          <p:cNvCxnSpPr>
            <a:cxnSpLocks/>
          </p:cNvCxnSpPr>
          <p:nvPr/>
        </p:nvCxnSpPr>
        <p:spPr>
          <a:xfrm>
            <a:off x="7011397" y="2484139"/>
            <a:ext cx="0" cy="3013786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3591F4-8564-6A44-BC41-A0C901C7BC9C}"/>
              </a:ext>
            </a:extLst>
          </p:cNvPr>
          <p:cNvCxnSpPr>
            <a:cxnSpLocks/>
          </p:cNvCxnSpPr>
          <p:nvPr/>
        </p:nvCxnSpPr>
        <p:spPr>
          <a:xfrm>
            <a:off x="3184573" y="5478673"/>
            <a:ext cx="3851736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7E44E6E3-ED5F-EA46-A3F3-2FC71EED50CF}"/>
              </a:ext>
            </a:extLst>
          </p:cNvPr>
          <p:cNvSpPr/>
          <p:nvPr/>
        </p:nvSpPr>
        <p:spPr>
          <a:xfrm>
            <a:off x="5864224" y="2291365"/>
            <a:ext cx="1063879" cy="30054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3F974F9-F1CB-EB4F-9996-B0CAF21D948C}"/>
              </a:ext>
            </a:extLst>
          </p:cNvPr>
          <p:cNvSpPr/>
          <p:nvPr/>
        </p:nvSpPr>
        <p:spPr>
          <a:xfrm>
            <a:off x="5474955" y="2744519"/>
            <a:ext cx="1478052" cy="28426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3" name="Slide Number Placeholder 2">
            <a:extLst>
              <a:ext uri="{FF2B5EF4-FFF2-40B4-BE49-F238E27FC236}">
                <a16:creationId xmlns:a16="http://schemas.microsoft.com/office/drawing/2014/main" id="{763B7DCD-B52F-3E47-BEBE-99834B4035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Transport Layer: 3-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B048DEA-97AB-1F43-8741-12645B01C3F5}"/>
              </a:ext>
            </a:extLst>
          </p:cNvPr>
          <p:cNvSpPr/>
          <p:nvPr/>
        </p:nvSpPr>
        <p:spPr>
          <a:xfrm>
            <a:off x="1776642" y="3222226"/>
            <a:ext cx="1824687" cy="1745839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739BD94-0F47-854B-9CF2-AB21F1755B7E}"/>
              </a:ext>
            </a:extLst>
          </p:cNvPr>
          <p:cNvGrpSpPr/>
          <p:nvPr/>
        </p:nvGrpSpPr>
        <p:grpSpPr>
          <a:xfrm>
            <a:off x="3073015" y="2669125"/>
            <a:ext cx="1108206" cy="369332"/>
            <a:chOff x="8893175" y="707526"/>
            <a:chExt cx="1108206" cy="369332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74E14681-F8C2-E943-9036-9B66F8026102}"/>
                </a:ext>
              </a:extLst>
            </p:cNvPr>
            <p:cNvSpPr/>
            <p:nvPr/>
          </p:nvSpPr>
          <p:spPr>
            <a:xfrm>
              <a:off x="8934834" y="756182"/>
              <a:ext cx="1066547" cy="266167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FE05029-2B07-9140-B651-352A9EE32350}"/>
                </a:ext>
              </a:extLst>
            </p:cNvPr>
            <p:cNvSpPr txBox="1"/>
            <p:nvPr/>
          </p:nvSpPr>
          <p:spPr>
            <a:xfrm>
              <a:off x="8893175" y="707526"/>
              <a:ext cx="11082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HTTP msg</a:t>
              </a:r>
            </a:p>
          </p:txBody>
        </p:sp>
      </p:grpSp>
      <p:pic>
        <p:nvPicPr>
          <p:cNvPr id="111" name="Picture 8" descr="Image result for blue question mark icon">
            <a:extLst>
              <a:ext uri="{FF2B5EF4-FFF2-40B4-BE49-F238E27FC236}">
                <a16:creationId xmlns:a16="http://schemas.microsoft.com/office/drawing/2014/main" id="{7A8F5C24-D5BC-6046-A8A9-E43B225E4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55" y="104889"/>
            <a:ext cx="1624375" cy="16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617D77-5487-F243-B8B2-CF4CA1D7049C}"/>
              </a:ext>
            </a:extLst>
          </p:cNvPr>
          <p:cNvSpPr txBox="1"/>
          <p:nvPr/>
        </p:nvSpPr>
        <p:spPr>
          <a:xfrm>
            <a:off x="2209800" y="266700"/>
            <a:ext cx="9664700" cy="82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Q: how did transport layer know to deliver message to Firefox browser process rather then Netflix process or Skype process?</a:t>
            </a:r>
          </a:p>
        </p:txBody>
      </p:sp>
    </p:spTree>
    <p:extLst>
      <p:ext uri="{BB962C8B-B14F-4D97-AF65-F5344CB8AC3E}">
        <p14:creationId xmlns:p14="http://schemas.microsoft.com/office/powerpoint/2010/main" val="76564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4216816" y="1873503"/>
            <a:ext cx="2790948" cy="3309399"/>
            <a:chOff x="5478735" y="1883160"/>
            <a:chExt cx="2790948" cy="3309399"/>
          </a:xfrm>
        </p:grpSpPr>
        <p:grpSp>
          <p:nvGrpSpPr>
            <p:cNvPr id="10" name="Group 9"/>
            <p:cNvGrpSpPr/>
            <p:nvPr/>
          </p:nvGrpSpPr>
          <p:grpSpPr>
            <a:xfrm>
              <a:off x="5901165" y="1883160"/>
              <a:ext cx="2008556" cy="2443958"/>
              <a:chOff x="5901165" y="1883160"/>
              <a:chExt cx="2008556" cy="2443958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6581083" y="2834918"/>
                <a:ext cx="648720" cy="641384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rgbClr val="00009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" name="Straight Arrow Connector 4"/>
              <p:cNvCxnSpPr/>
              <p:nvPr/>
            </p:nvCxnSpPr>
            <p:spPr>
              <a:xfrm flipV="1">
                <a:off x="6878224" y="3527614"/>
                <a:ext cx="0" cy="799504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TextBox 5"/>
              <p:cNvSpPr txBox="1"/>
              <p:nvPr/>
            </p:nvSpPr>
            <p:spPr>
              <a:xfrm>
                <a:off x="6690618" y="2768416"/>
                <a:ext cx="42236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?</a:t>
                </a:r>
              </a:p>
            </p:txBody>
          </p:sp>
          <p:cxnSp>
            <p:nvCxnSpPr>
              <p:cNvPr id="93" name="Straight Arrow Connector 92"/>
              <p:cNvCxnSpPr/>
              <p:nvPr/>
            </p:nvCxnSpPr>
            <p:spPr>
              <a:xfrm flipH="1" flipV="1">
                <a:off x="5901165" y="2086013"/>
                <a:ext cx="679918" cy="682403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/>
              <p:nvPr/>
            </p:nvCxnSpPr>
            <p:spPr>
              <a:xfrm flipV="1">
                <a:off x="7229803" y="2090667"/>
                <a:ext cx="679918" cy="682403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/>
              <p:nvPr/>
            </p:nvCxnSpPr>
            <p:spPr>
              <a:xfrm flipV="1">
                <a:off x="6874209" y="1883160"/>
                <a:ext cx="0" cy="799504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/>
            <p:cNvSpPr txBox="1"/>
            <p:nvPr/>
          </p:nvSpPr>
          <p:spPr>
            <a:xfrm>
              <a:off x="5478735" y="4607783"/>
              <a:ext cx="2790948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de-multiplexing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9182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5319164" y="2825261"/>
            <a:ext cx="648720" cy="641384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5616305" y="3517957"/>
            <a:ext cx="0" cy="799504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428699" y="2758759"/>
            <a:ext cx="4223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?</a:t>
            </a:r>
          </a:p>
        </p:txBody>
      </p:sp>
      <p:cxnSp>
        <p:nvCxnSpPr>
          <p:cNvPr id="93" name="Straight Arrow Connector 92"/>
          <p:cNvCxnSpPr/>
          <p:nvPr/>
        </p:nvCxnSpPr>
        <p:spPr>
          <a:xfrm flipH="1" flipV="1">
            <a:off x="4639246" y="2076356"/>
            <a:ext cx="679918" cy="682403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V="1">
            <a:off x="5967884" y="2081010"/>
            <a:ext cx="679918" cy="682403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flipV="1">
            <a:off x="5612290" y="1873503"/>
            <a:ext cx="0" cy="799504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216816" y="4598126"/>
            <a:ext cx="279094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de-multiplexing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726482" y="1134776"/>
            <a:ext cx="4710462" cy="2780838"/>
            <a:chOff x="3726482" y="1134776"/>
            <a:chExt cx="4710462" cy="2780838"/>
          </a:xfrm>
        </p:grpSpPr>
        <p:pic>
          <p:nvPicPr>
            <p:cNvPr id="261" name="Picture 2" descr="Image result for firefox logo">
              <a:extLst>
                <a:ext uri="{FF2B5EF4-FFF2-40B4-BE49-F238E27FC236}">
                  <a16:creationId xmlns:a16="http://schemas.microsoft.com/office/drawing/2014/main" id="{51A92539-D075-5644-9056-10960E514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6466" y="1134776"/>
              <a:ext cx="593575" cy="55066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mage result for skype logo">
              <a:extLst>
                <a:ext uri="{FF2B5EF4-FFF2-40B4-BE49-F238E27FC236}">
                  <a16:creationId xmlns:a16="http://schemas.microsoft.com/office/drawing/2014/main" id="{44A9474D-942F-134E-B292-6ADA46753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4338" y="1410111"/>
              <a:ext cx="593575" cy="59665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Image result for netflix logo png">
              <a:extLst>
                <a:ext uri="{FF2B5EF4-FFF2-40B4-BE49-F238E27FC236}">
                  <a16:creationId xmlns:a16="http://schemas.microsoft.com/office/drawing/2014/main" id="{9F652FAF-7820-6141-9F34-FDF8AEACBE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637" y="1485789"/>
              <a:ext cx="1059694" cy="59056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Straight Connector 12"/>
            <p:cNvCxnSpPr/>
            <p:nvPr/>
          </p:nvCxnSpPr>
          <p:spPr>
            <a:xfrm>
              <a:off x="3726482" y="3915614"/>
              <a:ext cx="3925557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3726482" y="2464553"/>
              <a:ext cx="4499617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/>
            <p:cNvSpPr txBox="1"/>
            <p:nvPr/>
          </p:nvSpPr>
          <p:spPr>
            <a:xfrm>
              <a:off x="6867133" y="2931106"/>
              <a:ext cx="13589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transport</a:t>
              </a:r>
              <a:endParaRPr lang="en-US" sz="3200" dirty="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6867133" y="2025176"/>
              <a:ext cx="15698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application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4425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C86CF3-5283-F242-9D46-46CE5E5A6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1693" y="-160447"/>
            <a:ext cx="12509888" cy="7178894"/>
          </a:xfrm>
          <a:prstGeom prst="rect">
            <a:avLst/>
          </a:prstGeom>
          <a:effectLst>
            <a:glow rad="127000">
              <a:schemeClr val="bg1"/>
            </a:glo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5F1534-F52B-1947-9FF8-F3900CBE5770}"/>
              </a:ext>
            </a:extLst>
          </p:cNvPr>
          <p:cNvSpPr txBox="1"/>
          <p:nvPr/>
        </p:nvSpPr>
        <p:spPr>
          <a:xfrm>
            <a:off x="2859577" y="5354404"/>
            <a:ext cx="6467348" cy="1323439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none" rtlCol="0">
            <a:spAutoFit/>
          </a:bodyPr>
          <a:lstStyle/>
          <a:p>
            <a:r>
              <a:rPr lang="en-US" sz="8000" dirty="0">
                <a:effectLst>
                  <a:glow rad="863600"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Demultiplexing</a:t>
            </a:r>
          </a:p>
        </p:txBody>
      </p:sp>
    </p:spTree>
    <p:extLst>
      <p:ext uri="{BB962C8B-B14F-4D97-AF65-F5344CB8AC3E}">
        <p14:creationId xmlns:p14="http://schemas.microsoft.com/office/powerpoint/2010/main" val="189621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128834-3551-3342-8511-A6239EDCCE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78"/>
          <a:stretch/>
        </p:blipFill>
        <p:spPr>
          <a:xfrm>
            <a:off x="1460597" y="10"/>
            <a:ext cx="9270806" cy="68579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9618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060AE63-F98B-2E42-BB70-BC6FB853C5F0}"/>
              </a:ext>
            </a:extLst>
          </p:cNvPr>
          <p:cNvSpPr/>
          <p:nvPr/>
        </p:nvSpPr>
        <p:spPr>
          <a:xfrm>
            <a:off x="-135699" y="0"/>
            <a:ext cx="12463397" cy="701457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mage result for TSA precheck">
            <a:extLst>
              <a:ext uri="{FF2B5EF4-FFF2-40B4-BE49-F238E27FC236}">
                <a16:creationId xmlns:a16="http://schemas.microsoft.com/office/drawing/2014/main" id="{16C15E37-2218-114F-8523-CD30C5ED9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655" y="710856"/>
            <a:ext cx="9946307" cy="559286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289B84F5-2163-2B45-BBF6-A39FBFB0055C}"/>
              </a:ext>
            </a:extLst>
          </p:cNvPr>
          <p:cNvSpPr/>
          <p:nvPr/>
        </p:nvSpPr>
        <p:spPr>
          <a:xfrm>
            <a:off x="0" y="0"/>
            <a:ext cx="2730674" cy="6889315"/>
          </a:xfrm>
          <a:custGeom>
            <a:avLst/>
            <a:gdLst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77238 w 2730674"/>
              <a:gd name="connsiteY4" fmla="*/ 3707704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77238 w 2730674"/>
              <a:gd name="connsiteY4" fmla="*/ 3707704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77238 w 2730674"/>
              <a:gd name="connsiteY4" fmla="*/ 3707704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77238 w 2730674"/>
              <a:gd name="connsiteY4" fmla="*/ 3707704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77238 w 2730674"/>
              <a:gd name="connsiteY4" fmla="*/ 3707704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77238 w 2730674"/>
              <a:gd name="connsiteY4" fmla="*/ 3707704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77238 w 2730674"/>
              <a:gd name="connsiteY4" fmla="*/ 3707704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77238 w 2730674"/>
              <a:gd name="connsiteY4" fmla="*/ 3707704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77238 w 2730674"/>
              <a:gd name="connsiteY4" fmla="*/ 3707704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88124 w 2730674"/>
              <a:gd name="connsiteY4" fmla="*/ 3685933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88124 w 2730674"/>
              <a:gd name="connsiteY4" fmla="*/ 3685933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88124 w 2730674"/>
              <a:gd name="connsiteY4" fmla="*/ 3685933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120781 w 2730674"/>
              <a:gd name="connsiteY4" fmla="*/ 3696819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120781 w 2730674"/>
              <a:gd name="connsiteY4" fmla="*/ 3696819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120781 w 2730674"/>
              <a:gd name="connsiteY4" fmla="*/ 3696819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0674" h="6889315">
                <a:moveTo>
                  <a:pt x="2730674" y="0"/>
                </a:moveTo>
                <a:lnTo>
                  <a:pt x="0" y="0"/>
                </a:lnTo>
                <a:lnTo>
                  <a:pt x="0" y="6889315"/>
                </a:lnTo>
                <a:lnTo>
                  <a:pt x="2317315" y="6876789"/>
                </a:lnTo>
                <a:cubicBezTo>
                  <a:pt x="2023699" y="6430027"/>
                  <a:pt x="1185797" y="5722009"/>
                  <a:pt x="1120781" y="3696819"/>
                </a:cubicBezTo>
                <a:cubicBezTo>
                  <a:pt x="1154483" y="1448545"/>
                  <a:pt x="2245241" y="641188"/>
                  <a:pt x="2680570" y="0"/>
                </a:cubicBezTo>
                <a:lnTo>
                  <a:pt x="2680570" y="0"/>
                </a:ln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C155379D-AC5B-9545-9DBF-9AA511AB3235}"/>
              </a:ext>
            </a:extLst>
          </p:cNvPr>
          <p:cNvSpPr/>
          <p:nvPr/>
        </p:nvSpPr>
        <p:spPr>
          <a:xfrm flipH="1">
            <a:off x="9473852" y="-31325"/>
            <a:ext cx="2730674" cy="6889315"/>
          </a:xfrm>
          <a:custGeom>
            <a:avLst/>
            <a:gdLst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77238 w 2730674"/>
              <a:gd name="connsiteY4" fmla="*/ 3707704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77238 w 2730674"/>
              <a:gd name="connsiteY4" fmla="*/ 3707704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77238 w 2730674"/>
              <a:gd name="connsiteY4" fmla="*/ 3707704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77238 w 2730674"/>
              <a:gd name="connsiteY4" fmla="*/ 3707704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77238 w 2730674"/>
              <a:gd name="connsiteY4" fmla="*/ 3707704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77238 w 2730674"/>
              <a:gd name="connsiteY4" fmla="*/ 3707704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77238 w 2730674"/>
              <a:gd name="connsiteY4" fmla="*/ 3707704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77238 w 2730674"/>
              <a:gd name="connsiteY4" fmla="*/ 3707704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77238 w 2730674"/>
              <a:gd name="connsiteY4" fmla="*/ 3707704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88124 w 2730674"/>
              <a:gd name="connsiteY4" fmla="*/ 3685933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88124 w 2730674"/>
              <a:gd name="connsiteY4" fmla="*/ 3685933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088124 w 2730674"/>
              <a:gd name="connsiteY4" fmla="*/ 3685933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120781 w 2730674"/>
              <a:gd name="connsiteY4" fmla="*/ 3696819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120781 w 2730674"/>
              <a:gd name="connsiteY4" fmla="*/ 3696819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  <a:gd name="connsiteX0" fmla="*/ 2730674 w 2730674"/>
              <a:gd name="connsiteY0" fmla="*/ 0 h 6889315"/>
              <a:gd name="connsiteX1" fmla="*/ 0 w 2730674"/>
              <a:gd name="connsiteY1" fmla="*/ 0 h 6889315"/>
              <a:gd name="connsiteX2" fmla="*/ 0 w 2730674"/>
              <a:gd name="connsiteY2" fmla="*/ 6889315 h 6889315"/>
              <a:gd name="connsiteX3" fmla="*/ 2317315 w 2730674"/>
              <a:gd name="connsiteY3" fmla="*/ 6876789 h 6889315"/>
              <a:gd name="connsiteX4" fmla="*/ 1120781 w 2730674"/>
              <a:gd name="connsiteY4" fmla="*/ 3696819 h 6889315"/>
              <a:gd name="connsiteX5" fmla="*/ 2680570 w 2730674"/>
              <a:gd name="connsiteY5" fmla="*/ 0 h 6889315"/>
              <a:gd name="connsiteX6" fmla="*/ 2680570 w 2730674"/>
              <a:gd name="connsiteY6" fmla="*/ 0 h 6889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0674" h="6889315">
                <a:moveTo>
                  <a:pt x="2730674" y="0"/>
                </a:moveTo>
                <a:lnTo>
                  <a:pt x="0" y="0"/>
                </a:lnTo>
                <a:lnTo>
                  <a:pt x="0" y="6889315"/>
                </a:lnTo>
                <a:lnTo>
                  <a:pt x="2317315" y="6876789"/>
                </a:lnTo>
                <a:cubicBezTo>
                  <a:pt x="2023699" y="6430027"/>
                  <a:pt x="1185797" y="5722009"/>
                  <a:pt x="1120781" y="3696819"/>
                </a:cubicBezTo>
                <a:cubicBezTo>
                  <a:pt x="1154483" y="1448545"/>
                  <a:pt x="2245241" y="641188"/>
                  <a:pt x="2680570" y="0"/>
                </a:cubicBezTo>
                <a:lnTo>
                  <a:pt x="2680570" y="0"/>
                </a:ln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49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5319164" y="2825261"/>
            <a:ext cx="648720" cy="641384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5616305" y="3517957"/>
            <a:ext cx="0" cy="799504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H="1" flipV="1">
            <a:off x="4639246" y="2076356"/>
            <a:ext cx="679918" cy="682403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V="1">
            <a:off x="5967884" y="2081010"/>
            <a:ext cx="679918" cy="682403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flipV="1">
            <a:off x="5612290" y="1873503"/>
            <a:ext cx="0" cy="799504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503571" y="4598126"/>
            <a:ext cx="224552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multiplexing</a:t>
            </a:r>
          </a:p>
        </p:txBody>
      </p:sp>
    </p:spTree>
    <p:extLst>
      <p:ext uri="{BB962C8B-B14F-4D97-AF65-F5344CB8AC3E}">
        <p14:creationId xmlns:p14="http://schemas.microsoft.com/office/powerpoint/2010/main" val="391700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Transport layer: overview</a:t>
            </a:r>
            <a:endParaRPr lang="en-US" sz="4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E2ACD2-5E28-0840-A1E8-F9AB901FE8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1763" y="1253331"/>
            <a:ext cx="4842088" cy="4351338"/>
          </a:xfrm>
        </p:spPr>
        <p:txBody>
          <a:bodyPr>
            <a:noAutofit/>
          </a:bodyPr>
          <a:lstStyle/>
          <a:p>
            <a:pPr marL="11113" indent="0">
              <a:buNone/>
            </a:pPr>
            <a:r>
              <a:rPr lang="en-US" altLang="en-US" sz="3200" i="1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goal:</a:t>
            </a:r>
            <a:r>
              <a:rPr lang="en-US" alt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400050" indent="-285750">
              <a:buFont typeface="Wingdings" charset="2"/>
              <a:buChar char="§"/>
              <a:defRPr/>
            </a:pPr>
            <a:r>
              <a:rPr lang="en-US" sz="3200" dirty="0"/>
              <a:t>understand principles behind transport layer services:</a:t>
            </a:r>
          </a:p>
          <a:p>
            <a:pPr lvl="1">
              <a:buFont typeface="Arial"/>
              <a:buChar char="•"/>
              <a:defRPr/>
            </a:pPr>
            <a:r>
              <a:rPr lang="en-US" sz="2800" dirty="0"/>
              <a:t>multiplexing, demultiplexing</a:t>
            </a:r>
          </a:p>
          <a:p>
            <a:pPr lvl="1">
              <a:buFont typeface="Arial"/>
              <a:buChar char="•"/>
              <a:defRPr/>
            </a:pPr>
            <a:r>
              <a:rPr lang="en-US" sz="2800" dirty="0"/>
              <a:t>reliable data transfer</a:t>
            </a:r>
          </a:p>
          <a:p>
            <a:pPr lvl="1">
              <a:buFont typeface="Arial"/>
              <a:buChar char="•"/>
              <a:defRPr/>
            </a:pPr>
            <a:r>
              <a:rPr lang="en-US" sz="2800" dirty="0"/>
              <a:t>flow control</a:t>
            </a:r>
          </a:p>
          <a:p>
            <a:pPr lvl="1">
              <a:buFont typeface="Arial"/>
              <a:buChar char="•"/>
              <a:defRPr/>
            </a:pPr>
            <a:r>
              <a:rPr lang="en-US" sz="2800" dirty="0"/>
              <a:t>congestion control</a:t>
            </a:r>
            <a:endParaRPr lang="en-US" sz="3200" dirty="0"/>
          </a:p>
          <a:p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5AB9D8D-7F05-094B-8DA6-3095A7A7A09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5968416" y="1815962"/>
            <a:ext cx="5994400" cy="4799013"/>
          </a:xfrm>
        </p:spPr>
        <p:txBody>
          <a:bodyPr>
            <a:normAutofit/>
          </a:bodyPr>
          <a:lstStyle/>
          <a:p>
            <a:pPr marL="457200" indent="-285750">
              <a:buFont typeface="Wingdings" charset="2"/>
              <a:buChar char="§"/>
              <a:defRPr/>
            </a:pPr>
            <a:r>
              <a:rPr lang="en-US" sz="3200" dirty="0"/>
              <a:t>learn about Internet transport layer protocols:</a:t>
            </a:r>
          </a:p>
          <a:p>
            <a:pPr lvl="1">
              <a:buFont typeface="Arial"/>
              <a:buChar char="•"/>
              <a:defRPr/>
            </a:pPr>
            <a:r>
              <a:rPr lang="en-US" sz="2800" dirty="0"/>
              <a:t>UDP: connectionless transport</a:t>
            </a:r>
          </a:p>
          <a:p>
            <a:pPr lvl="1">
              <a:buFont typeface="Arial"/>
              <a:buChar char="•"/>
              <a:defRPr/>
            </a:pPr>
            <a:r>
              <a:rPr lang="en-US" sz="2800" dirty="0"/>
              <a:t>TCP: connection-oriented reliable transport</a:t>
            </a:r>
          </a:p>
          <a:p>
            <a:pPr lvl="1">
              <a:buFont typeface="Arial"/>
              <a:buChar char="•"/>
              <a:defRPr/>
            </a:pPr>
            <a:r>
              <a:rPr lang="en-US" sz="2800" dirty="0"/>
              <a:t>TCP congestion control</a:t>
            </a:r>
            <a:endParaRPr lang="en-US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084F46-D79C-3048-9B21-CEBC666508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54664"/>
            <a:ext cx="2743200" cy="365125"/>
          </a:xfrm>
        </p:spPr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190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5319164" y="2825261"/>
            <a:ext cx="648720" cy="641384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009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5616305" y="3517957"/>
            <a:ext cx="0" cy="799504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H="1" flipV="1">
            <a:off x="4639246" y="2076356"/>
            <a:ext cx="679918" cy="682403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V="1">
            <a:off x="5967884" y="2081010"/>
            <a:ext cx="679918" cy="682403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flipV="1">
            <a:off x="5612290" y="1873503"/>
            <a:ext cx="0" cy="799504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503571" y="4598126"/>
            <a:ext cx="224552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multiplexing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726482" y="1134776"/>
            <a:ext cx="4710462" cy="2780838"/>
            <a:chOff x="3726482" y="1134776"/>
            <a:chExt cx="4710462" cy="2780838"/>
          </a:xfrm>
        </p:grpSpPr>
        <p:pic>
          <p:nvPicPr>
            <p:cNvPr id="261" name="Picture 2" descr="Image result for firefox logo">
              <a:extLst>
                <a:ext uri="{FF2B5EF4-FFF2-40B4-BE49-F238E27FC236}">
                  <a16:creationId xmlns:a16="http://schemas.microsoft.com/office/drawing/2014/main" id="{51A92539-D075-5644-9056-10960E514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16466" y="1134776"/>
              <a:ext cx="593575" cy="55066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mage result for skype logo">
              <a:extLst>
                <a:ext uri="{FF2B5EF4-FFF2-40B4-BE49-F238E27FC236}">
                  <a16:creationId xmlns:a16="http://schemas.microsoft.com/office/drawing/2014/main" id="{44A9474D-942F-134E-B292-6ADA46753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4338" y="1410111"/>
              <a:ext cx="593575" cy="59665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Image result for netflix logo png">
              <a:extLst>
                <a:ext uri="{FF2B5EF4-FFF2-40B4-BE49-F238E27FC236}">
                  <a16:creationId xmlns:a16="http://schemas.microsoft.com/office/drawing/2014/main" id="{9F652FAF-7820-6141-9F34-FDF8AEACBE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637" y="1485789"/>
              <a:ext cx="1059694" cy="59056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Straight Connector 12"/>
            <p:cNvCxnSpPr/>
            <p:nvPr/>
          </p:nvCxnSpPr>
          <p:spPr>
            <a:xfrm>
              <a:off x="3726482" y="3915614"/>
              <a:ext cx="3925557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3726482" y="2464553"/>
              <a:ext cx="4499617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/>
            <p:cNvSpPr txBox="1"/>
            <p:nvPr/>
          </p:nvSpPr>
          <p:spPr>
            <a:xfrm>
              <a:off x="6867133" y="2931106"/>
              <a:ext cx="13589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transport</a:t>
              </a:r>
              <a:endParaRPr lang="en-US" sz="3200" dirty="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6867133" y="2025176"/>
              <a:ext cx="15698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application</a:t>
              </a:r>
              <a:endParaRPr 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6273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B9CCC5-D908-9C4E-A49D-1E21751E78A3}"/>
              </a:ext>
            </a:extLst>
          </p:cNvPr>
          <p:cNvSpPr/>
          <p:nvPr/>
        </p:nvSpPr>
        <p:spPr>
          <a:xfrm>
            <a:off x="-125260" y="0"/>
            <a:ext cx="12463397" cy="70145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ars merge">
            <a:extLst>
              <a:ext uri="{FF2B5EF4-FFF2-40B4-BE49-F238E27FC236}">
                <a16:creationId xmlns:a16="http://schemas.microsoft.com/office/drawing/2014/main" id="{93314E34-1FD8-0649-B734-DBACB89E2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092" y="376036"/>
            <a:ext cx="9399815" cy="626654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CC19CE-833B-5F4C-B0C9-7CBB36ED852F}"/>
              </a:ext>
            </a:extLst>
          </p:cNvPr>
          <p:cNvSpPr txBox="1"/>
          <p:nvPr/>
        </p:nvSpPr>
        <p:spPr>
          <a:xfrm>
            <a:off x="3404140" y="4843419"/>
            <a:ext cx="5383718" cy="1323439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none" rtlCol="0">
            <a:spAutoFit/>
          </a:bodyPr>
          <a:lstStyle/>
          <a:p>
            <a:r>
              <a:rPr lang="en-US" sz="8000" dirty="0">
                <a:effectLst>
                  <a:glow rad="863600">
                    <a:schemeClr val="accent1"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Multiplexing</a:t>
            </a:r>
          </a:p>
        </p:txBody>
      </p:sp>
    </p:spTree>
    <p:extLst>
      <p:ext uri="{BB962C8B-B14F-4D97-AF65-F5344CB8AC3E}">
        <p14:creationId xmlns:p14="http://schemas.microsoft.com/office/powerpoint/2010/main" val="4014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0" y="289325"/>
            <a:ext cx="11100625" cy="894622"/>
          </a:xfrm>
        </p:spPr>
        <p:txBody>
          <a:bodyPr>
            <a:normAutofit/>
          </a:bodyPr>
          <a:lstStyle/>
          <a:p>
            <a:r>
              <a:rPr lang="en-US" sz="4400" dirty="0"/>
              <a:t>How demultiplexing </a:t>
            </a:r>
            <a:r>
              <a:rPr lang="en-US" dirty="0"/>
              <a:t>w</a:t>
            </a:r>
            <a:r>
              <a:rPr lang="en-US" sz="4400" dirty="0"/>
              <a:t>orks</a:t>
            </a:r>
          </a:p>
        </p:txBody>
      </p:sp>
      <p:sp>
        <p:nvSpPr>
          <p:cNvPr id="277" name="Rectangle 23">
            <a:extLst>
              <a:ext uri="{FF2B5EF4-FFF2-40B4-BE49-F238E27FC236}">
                <a16:creationId xmlns:a16="http://schemas.microsoft.com/office/drawing/2014/main" id="{0F916DA5-15D2-0A42-8C9B-01DCE4B192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799" y="1565761"/>
            <a:ext cx="5703304" cy="279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84163" indent="-284163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87388" indent="-230188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284163" marR="0" lvl="0" indent="-284163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host receives IP datagrams</a:t>
            </a:r>
          </a:p>
          <a:p>
            <a:pPr marL="687388" marR="0" lvl="1" indent="-230188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each datagram has source IP address, destination IP address</a:t>
            </a:r>
          </a:p>
          <a:p>
            <a:pPr marL="687388" marR="0" lvl="1" indent="-230188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each datagram carries one transport-layer segment</a:t>
            </a:r>
          </a:p>
          <a:p>
            <a:pPr marL="687388" marR="0" lvl="1" indent="-230188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each segment has source, destination port number </a:t>
            </a:r>
          </a:p>
          <a:p>
            <a:pPr marL="284163" marR="0" lvl="0" indent="-284163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host uses </a:t>
            </a:r>
            <a:r>
              <a:rPr kumimoji="0" lang="en-US" sz="3200" b="0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IP addresses &amp; port numbers</a:t>
            </a: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to direct segment to appropriate socket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543216" y="1704452"/>
            <a:ext cx="3414712" cy="4121150"/>
            <a:chOff x="7543216" y="1704452"/>
            <a:chExt cx="3414712" cy="4121150"/>
          </a:xfrm>
        </p:grpSpPr>
        <p:sp>
          <p:nvSpPr>
            <p:cNvPr id="275" name="Rectangle 75">
              <a:extLst>
                <a:ext uri="{FF2B5EF4-FFF2-40B4-BE49-F238E27FC236}">
                  <a16:creationId xmlns:a16="http://schemas.microsoft.com/office/drawing/2014/main" id="{FCCA66F1-5923-DC45-83A7-1942BA80E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3703" y="2048939"/>
              <a:ext cx="3324225" cy="3200400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76" name="Rectangle 65">
              <a:extLst>
                <a:ext uri="{FF2B5EF4-FFF2-40B4-BE49-F238E27FC236}">
                  <a16:creationId xmlns:a16="http://schemas.microsoft.com/office/drawing/2014/main" id="{325B2818-1D14-0544-87D5-B34939698E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7503" y="2144189"/>
              <a:ext cx="3324225" cy="3200400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78" name="Text Box 63">
              <a:extLst>
                <a:ext uri="{FF2B5EF4-FFF2-40B4-BE49-F238E27FC236}">
                  <a16:creationId xmlns:a16="http://schemas.microsoft.com/office/drawing/2014/main" id="{0308811F-F83C-684C-9A70-7056E70301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97191" y="2156889"/>
              <a:ext cx="1563687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source port #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79" name="Text Box 64">
              <a:extLst>
                <a:ext uri="{FF2B5EF4-FFF2-40B4-BE49-F238E27FC236}">
                  <a16:creationId xmlns:a16="http://schemas.microsoft.com/office/drawing/2014/main" id="{DFDB1254-258A-D74F-9312-2F08048EE0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83128" y="2156889"/>
              <a:ext cx="1328738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dest port #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80" name="Line 66">
              <a:extLst>
                <a:ext uri="{FF2B5EF4-FFF2-40B4-BE49-F238E27FC236}">
                  <a16:creationId xmlns:a16="http://schemas.microsoft.com/office/drawing/2014/main" id="{7758F487-6FB2-F34B-84F0-9768338274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47978" y="2544239"/>
              <a:ext cx="3328988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81" name="Line 68">
              <a:extLst>
                <a:ext uri="{FF2B5EF4-FFF2-40B4-BE49-F238E27FC236}">
                  <a16:creationId xmlns:a16="http://schemas.microsoft.com/office/drawing/2014/main" id="{A9895192-7D02-2F4C-B006-EAE3FEF5F7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57503" y="3534839"/>
              <a:ext cx="3324225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82" name="Line 69">
              <a:extLst>
                <a:ext uri="{FF2B5EF4-FFF2-40B4-BE49-F238E27FC236}">
                  <a16:creationId xmlns:a16="http://schemas.microsoft.com/office/drawing/2014/main" id="{7ABA37B1-9C1B-8F43-9F10-44126FAB2D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195803" y="2144189"/>
              <a:ext cx="0" cy="39528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83" name="Text Box 70">
              <a:extLst>
                <a:ext uri="{FF2B5EF4-FFF2-40B4-BE49-F238E27FC236}">
                  <a16:creationId xmlns:a16="http://schemas.microsoft.com/office/drawing/2014/main" id="{B3C9350B-DCA6-5E4A-91AA-5C2AD14EC2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40191" y="1704452"/>
              <a:ext cx="8636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32 bits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84" name="Line 71">
              <a:extLst>
                <a:ext uri="{FF2B5EF4-FFF2-40B4-BE49-F238E27FC236}">
                  <a16:creationId xmlns:a16="http://schemas.microsoft.com/office/drawing/2014/main" id="{D16D54C4-5717-9E46-AA93-1E6BB34304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53003" y="1910827"/>
              <a:ext cx="1200150" cy="476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85" name="Line 72">
              <a:extLst>
                <a:ext uri="{FF2B5EF4-FFF2-40B4-BE49-F238E27FC236}">
                  <a16:creationId xmlns:a16="http://schemas.microsoft.com/office/drawing/2014/main" id="{332269D9-54A4-6446-BBAD-BD3F06A73E9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7543216" y="1920352"/>
              <a:ext cx="112871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86" name="Text Box 73">
              <a:extLst>
                <a:ext uri="{FF2B5EF4-FFF2-40B4-BE49-F238E27FC236}">
                  <a16:creationId xmlns:a16="http://schemas.microsoft.com/office/drawing/2014/main" id="{8F7D97AE-E89E-684A-9571-5959DA8E33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51266" y="3865039"/>
              <a:ext cx="1389062" cy="1006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application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data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(payload)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87" name="Text Box 74">
              <a:extLst>
                <a:ext uri="{FF2B5EF4-FFF2-40B4-BE49-F238E27FC236}">
                  <a16:creationId xmlns:a16="http://schemas.microsoft.com/office/drawing/2014/main" id="{A5362E3E-8643-6A43-A4FE-BD56FF4F0B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67091" y="2898252"/>
              <a:ext cx="2290762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other header fields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88" name="Text Box 76">
              <a:extLst>
                <a:ext uri="{FF2B5EF4-FFF2-40B4-BE49-F238E27FC236}">
                  <a16:creationId xmlns:a16="http://schemas.microsoft.com/office/drawing/2014/main" id="{2FE71CF3-191A-C44F-839C-1CF4D7DFFA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70228" y="5428727"/>
              <a:ext cx="3060700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TCP/UDP segment format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4" name="Oval 3"/>
          <p:cNvSpPr/>
          <p:nvPr/>
        </p:nvSpPr>
        <p:spPr>
          <a:xfrm>
            <a:off x="7299923" y="1976355"/>
            <a:ext cx="2083205" cy="689091"/>
          </a:xfrm>
          <a:prstGeom prst="ellipse">
            <a:avLst/>
          </a:prstGeom>
          <a:noFill/>
          <a:ln w="38100">
            <a:solidFill>
              <a:srgbClr val="CD000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9014727" y="1985006"/>
            <a:ext cx="2083205" cy="689091"/>
          </a:xfrm>
          <a:prstGeom prst="ellipse">
            <a:avLst/>
          </a:prstGeom>
          <a:noFill/>
          <a:ln w="38100">
            <a:solidFill>
              <a:srgbClr val="CD000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CB301DF9-007E-7F42-9982-6FB05291D9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54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0" y="289325"/>
            <a:ext cx="11100625" cy="894622"/>
          </a:xfrm>
        </p:spPr>
        <p:txBody>
          <a:bodyPr>
            <a:normAutofit/>
          </a:bodyPr>
          <a:lstStyle/>
          <a:p>
            <a:r>
              <a:rPr lang="en-US" sz="4400" dirty="0"/>
              <a:t>Connectionless demultiplexing</a:t>
            </a: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5E258CE6-39AA-994E-A005-93DEFB62A33E}"/>
              </a:ext>
            </a:extLst>
          </p:cNvPr>
          <p:cNvSpPr txBox="1">
            <a:spLocks noChangeArrowheads="1"/>
          </p:cNvSpPr>
          <p:nvPr/>
        </p:nvSpPr>
        <p:spPr>
          <a:xfrm>
            <a:off x="798689" y="1523600"/>
            <a:ext cx="5254159" cy="21137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3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Recall: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347663" marR="0" lvl="0" indent="-29051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creating socket, must specify </a:t>
            </a:r>
            <a:r>
              <a:rPr kumimoji="0" lang="en-US" sz="3500" b="0" i="1" u="none" strike="noStrike" kern="1200" cap="none" spc="0" normalizeH="0" baseline="0" noProof="0" dirty="0">
                <a:ln>
                  <a:noFill/>
                </a:ln>
                <a:solidFill>
                  <a:srgbClr val="CD000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host-local </a:t>
            </a: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port #:</a:t>
            </a:r>
          </a:p>
          <a:p>
            <a:pPr marL="347663" marR="0" lvl="0" indent="-29051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DatagramSocket mySocket1        = new DatagramSocket(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12534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);</a:t>
            </a:r>
          </a:p>
          <a:p>
            <a:pPr marL="347663" marR="0" lvl="0" indent="-29051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05">
            <a:extLst>
              <a:ext uri="{FF2B5EF4-FFF2-40B4-BE49-F238E27FC236}">
                <a16:creationId xmlns:a16="http://schemas.microsoft.com/office/drawing/2014/main" id="{86EE0BD4-F2E4-AA4C-ABE7-69DA3D493545}"/>
              </a:ext>
            </a:extLst>
          </p:cNvPr>
          <p:cNvSpPr txBox="1">
            <a:spLocks noChangeArrowheads="1"/>
          </p:cNvSpPr>
          <p:nvPr/>
        </p:nvSpPr>
        <p:spPr>
          <a:xfrm>
            <a:off x="6774662" y="1514612"/>
            <a:ext cx="4894407" cy="2368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receiving host receives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UDP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segment: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checks destination port # in segment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directs UDP segment to socket with that port #</a:t>
            </a:r>
          </a:p>
        </p:txBody>
      </p:sp>
      <p:sp>
        <p:nvSpPr>
          <p:cNvPr id="20" name="Rectangle 108">
            <a:extLst>
              <a:ext uri="{FF2B5EF4-FFF2-40B4-BE49-F238E27FC236}">
                <a16:creationId xmlns:a16="http://schemas.microsoft.com/office/drawing/2014/main" id="{D64D1D76-B139-F94A-A00F-C768B66569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807" y="3328506"/>
            <a:ext cx="5227637" cy="2751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7663" marR="0" lvl="0" indent="-290513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charset="0"/>
              <a:buChar char="v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  <a:p>
            <a:pPr marL="292100" marR="0" lvl="0" indent="-2921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when creating datagram to send into UDP socket, must specify</a:t>
            </a:r>
          </a:p>
          <a:p>
            <a:pPr marL="858838" marR="0" lvl="1" indent="-239713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destination IP address</a:t>
            </a:r>
          </a:p>
          <a:p>
            <a:pPr marL="858838" marR="0" lvl="1" indent="-239713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destination port #</a:t>
            </a:r>
          </a:p>
        </p:txBody>
      </p:sp>
      <p:sp>
        <p:nvSpPr>
          <p:cNvPr id="21" name="Rectangle 111">
            <a:extLst>
              <a:ext uri="{FF2B5EF4-FFF2-40B4-BE49-F238E27FC236}">
                <a16:creationId xmlns:a16="http://schemas.microsoft.com/office/drawing/2014/main" id="{1D23ED05-24C1-E24F-9A5D-E84D26B527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9002" y="4420787"/>
            <a:ext cx="5188153" cy="2336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IP/UDP datagrams with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same dest. port #,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but different source IP addresses and/or source port numbers will be directed to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same socket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at receiving host</a:t>
            </a:r>
          </a:p>
        </p:txBody>
      </p:sp>
      <p:sp>
        <p:nvSpPr>
          <p:cNvPr id="23" name="AutoShape 113">
            <a:extLst>
              <a:ext uri="{FF2B5EF4-FFF2-40B4-BE49-F238E27FC236}">
                <a16:creationId xmlns:a16="http://schemas.microsoft.com/office/drawing/2014/main" id="{AE0FE900-8538-8F4F-BD27-2C9A09F232E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662884" y="3896801"/>
            <a:ext cx="560388" cy="311150"/>
          </a:xfrm>
          <a:prstGeom prst="rightArrow">
            <a:avLst>
              <a:gd name="adj1" fmla="val 50000"/>
              <a:gd name="adj2" fmla="val 45026"/>
            </a:avLst>
          </a:prstGeom>
          <a:solidFill>
            <a:srgbClr val="CC0000"/>
          </a:solidFill>
          <a:ln w="9525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charset="0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E32E731-A5B9-B44F-853B-A87FFA65AAE0}"/>
              </a:ext>
            </a:extLst>
          </p:cNvPr>
          <p:cNvSpPr/>
          <p:nvPr/>
        </p:nvSpPr>
        <p:spPr>
          <a:xfrm>
            <a:off x="4202130" y="2887038"/>
            <a:ext cx="1909314" cy="99612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86F80CC4-FDCF-FF42-8BB3-8A9B1A2B5D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93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3" grpId="0" animBg="1"/>
      <p:bldP spid="4" grpId="0" animBg="1"/>
      <p:bldP spid="4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Freeform 89">
            <a:extLst>
              <a:ext uri="{FF2B5EF4-FFF2-40B4-BE49-F238E27FC236}">
                <a16:creationId xmlns:a16="http://schemas.microsoft.com/office/drawing/2014/main" id="{28FDDD2F-FD14-B643-A369-43EE4030BEDB}"/>
              </a:ext>
            </a:extLst>
          </p:cNvPr>
          <p:cNvSpPr>
            <a:spLocks/>
          </p:cNvSpPr>
          <p:nvPr/>
        </p:nvSpPr>
        <p:spPr bwMode="auto">
          <a:xfrm>
            <a:off x="4799806" y="2502914"/>
            <a:ext cx="552450" cy="2082800"/>
          </a:xfrm>
          <a:custGeom>
            <a:avLst/>
            <a:gdLst>
              <a:gd name="T0" fmla="*/ 0 w 348"/>
              <a:gd name="T1" fmla="*/ 2147483647 h 1312"/>
              <a:gd name="T2" fmla="*/ 2147483647 w 348"/>
              <a:gd name="T3" fmla="*/ 0 h 1312"/>
              <a:gd name="T4" fmla="*/ 2147483647 w 348"/>
              <a:gd name="T5" fmla="*/ 2147483647 h 1312"/>
              <a:gd name="T6" fmla="*/ 2147483647 w 348"/>
              <a:gd name="T7" fmla="*/ 2147483647 h 1312"/>
              <a:gd name="T8" fmla="*/ 0 w 348"/>
              <a:gd name="T9" fmla="*/ 2147483647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48" h="1312">
                <a:moveTo>
                  <a:pt x="0" y="1306"/>
                </a:moveTo>
                <a:lnTo>
                  <a:pt x="348" y="0"/>
                </a:lnTo>
                <a:lnTo>
                  <a:pt x="342" y="1258"/>
                </a:lnTo>
                <a:lnTo>
                  <a:pt x="180" y="1312"/>
                </a:lnTo>
                <a:lnTo>
                  <a:pt x="0" y="1306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lumMod val="95000"/>
                </a:schemeClr>
              </a:gs>
              <a:gs pos="100000">
                <a:srgbClr val="B2B2B2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0" name="Freeform 97">
            <a:extLst>
              <a:ext uri="{FF2B5EF4-FFF2-40B4-BE49-F238E27FC236}">
                <a16:creationId xmlns:a16="http://schemas.microsoft.com/office/drawing/2014/main" id="{64DF8D3E-75B9-8F40-BCD6-78530C047B4F}"/>
              </a:ext>
            </a:extLst>
          </p:cNvPr>
          <p:cNvSpPr>
            <a:spLocks/>
          </p:cNvSpPr>
          <p:nvPr/>
        </p:nvSpPr>
        <p:spPr bwMode="auto">
          <a:xfrm>
            <a:off x="2077944" y="2807714"/>
            <a:ext cx="397763" cy="2143904"/>
          </a:xfrm>
          <a:custGeom>
            <a:avLst/>
            <a:gdLst>
              <a:gd name="T0" fmla="*/ 2147483647 w 290"/>
              <a:gd name="T1" fmla="*/ 2147483647 h 1382"/>
              <a:gd name="T2" fmla="*/ 0 w 290"/>
              <a:gd name="T3" fmla="*/ 2147483647 h 1382"/>
              <a:gd name="T4" fmla="*/ 2147483647 w 290"/>
              <a:gd name="T5" fmla="*/ 0 h 1382"/>
              <a:gd name="T6" fmla="*/ 2147483647 w 290"/>
              <a:gd name="T7" fmla="*/ 2147483647 h 1382"/>
              <a:gd name="T8" fmla="*/ 2147483647 w 290"/>
              <a:gd name="T9" fmla="*/ 2147483647 h 1382"/>
              <a:gd name="T10" fmla="*/ 2147483647 w 290"/>
              <a:gd name="T11" fmla="*/ 2147483647 h 138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connsiteX0" fmla="*/ 517 w 10000"/>
              <a:gd name="connsiteY0" fmla="*/ 10000 h 10000"/>
              <a:gd name="connsiteX1" fmla="*/ 0 w 10000"/>
              <a:gd name="connsiteY1" fmla="*/ 9841 h 10000"/>
              <a:gd name="connsiteX2" fmla="*/ 10000 w 10000"/>
              <a:gd name="connsiteY2" fmla="*/ 0 h 10000"/>
              <a:gd name="connsiteX3" fmla="*/ 9793 w 10000"/>
              <a:gd name="connsiteY3" fmla="*/ 9103 h 10000"/>
              <a:gd name="connsiteX4" fmla="*/ 517 w 10000"/>
              <a:gd name="connsiteY4" fmla="*/ 10000 h 10000"/>
              <a:gd name="connsiteX0" fmla="*/ 0 w 9483"/>
              <a:gd name="connsiteY0" fmla="*/ 10000 h 10000"/>
              <a:gd name="connsiteX1" fmla="*/ 843 w 9483"/>
              <a:gd name="connsiteY1" fmla="*/ 8128 h 10000"/>
              <a:gd name="connsiteX2" fmla="*/ 9483 w 9483"/>
              <a:gd name="connsiteY2" fmla="*/ 0 h 10000"/>
              <a:gd name="connsiteX3" fmla="*/ 9276 w 9483"/>
              <a:gd name="connsiteY3" fmla="*/ 9103 h 10000"/>
              <a:gd name="connsiteX4" fmla="*/ 0 w 9483"/>
              <a:gd name="connsiteY4" fmla="*/ 10000 h 10000"/>
              <a:gd name="connsiteX0" fmla="*/ 2554 w 9111"/>
              <a:gd name="connsiteY0" fmla="*/ 9772 h 9772"/>
              <a:gd name="connsiteX1" fmla="*/ 0 w 9111"/>
              <a:gd name="connsiteY1" fmla="*/ 8128 h 9772"/>
              <a:gd name="connsiteX2" fmla="*/ 9111 w 9111"/>
              <a:gd name="connsiteY2" fmla="*/ 0 h 9772"/>
              <a:gd name="connsiteX3" fmla="*/ 8893 w 9111"/>
              <a:gd name="connsiteY3" fmla="*/ 9103 h 9772"/>
              <a:gd name="connsiteX4" fmla="*/ 2554 w 9111"/>
              <a:gd name="connsiteY4" fmla="*/ 9772 h 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1" h="9772">
                <a:moveTo>
                  <a:pt x="2554" y="9772"/>
                </a:moveTo>
                <a:lnTo>
                  <a:pt x="0" y="8128"/>
                </a:lnTo>
                <a:lnTo>
                  <a:pt x="9111" y="0"/>
                </a:lnTo>
                <a:cubicBezTo>
                  <a:pt x="9038" y="3034"/>
                  <a:pt x="8966" y="6069"/>
                  <a:pt x="8893" y="9103"/>
                </a:cubicBezTo>
                <a:lnTo>
                  <a:pt x="2554" y="9772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lumMod val="95000"/>
                </a:schemeClr>
              </a:gs>
              <a:gs pos="100000">
                <a:srgbClr val="B2B2B2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7" name="Freeform 154">
            <a:extLst>
              <a:ext uri="{FF2B5EF4-FFF2-40B4-BE49-F238E27FC236}">
                <a16:creationId xmlns:a16="http://schemas.microsoft.com/office/drawing/2014/main" id="{3380745A-BF26-D24C-8ACE-76BF4A51F666}"/>
              </a:ext>
            </a:extLst>
          </p:cNvPr>
          <p:cNvSpPr>
            <a:spLocks/>
          </p:cNvSpPr>
          <p:nvPr/>
        </p:nvSpPr>
        <p:spPr bwMode="auto">
          <a:xfrm>
            <a:off x="9587706" y="2812476"/>
            <a:ext cx="430060" cy="2171151"/>
          </a:xfrm>
          <a:custGeom>
            <a:avLst/>
            <a:gdLst>
              <a:gd name="T0" fmla="*/ 2147483647 w 318"/>
              <a:gd name="T1" fmla="*/ 2147483647 h 1344"/>
              <a:gd name="T2" fmla="*/ 2147483647 w 318"/>
              <a:gd name="T3" fmla="*/ 0 h 1344"/>
              <a:gd name="T4" fmla="*/ 0 w 318"/>
              <a:gd name="T5" fmla="*/ 2147483647 h 1344"/>
              <a:gd name="T6" fmla="*/ 2147483647 w 318"/>
              <a:gd name="T7" fmla="*/ 2147483647 h 1344"/>
              <a:gd name="T8" fmla="*/ 2147483647 w 318"/>
              <a:gd name="T9" fmla="*/ 2147483647 h 13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connsiteX0" fmla="*/ 10000 w 10000"/>
              <a:gd name="connsiteY0" fmla="*/ 10000 h 10176"/>
              <a:gd name="connsiteX1" fmla="*/ 377 w 10000"/>
              <a:gd name="connsiteY1" fmla="*/ 0 h 10176"/>
              <a:gd name="connsiteX2" fmla="*/ 0 w 10000"/>
              <a:gd name="connsiteY2" fmla="*/ 9107 h 10176"/>
              <a:gd name="connsiteX3" fmla="*/ 8519 w 10000"/>
              <a:gd name="connsiteY3" fmla="*/ 10176 h 10176"/>
              <a:gd name="connsiteX4" fmla="*/ 10000 w 10000"/>
              <a:gd name="connsiteY4" fmla="*/ 10000 h 10176"/>
              <a:gd name="connsiteX0" fmla="*/ 7767 w 8519"/>
              <a:gd name="connsiteY0" fmla="*/ 8356 h 10176"/>
              <a:gd name="connsiteX1" fmla="*/ 377 w 8519"/>
              <a:gd name="connsiteY1" fmla="*/ 0 h 10176"/>
              <a:gd name="connsiteX2" fmla="*/ 0 w 8519"/>
              <a:gd name="connsiteY2" fmla="*/ 9107 h 10176"/>
              <a:gd name="connsiteX3" fmla="*/ 8519 w 8519"/>
              <a:gd name="connsiteY3" fmla="*/ 10176 h 10176"/>
              <a:gd name="connsiteX4" fmla="*/ 7767 w 8519"/>
              <a:gd name="connsiteY4" fmla="*/ 8356 h 10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19" h="10176">
                <a:moveTo>
                  <a:pt x="7767" y="8356"/>
                </a:moveTo>
                <a:lnTo>
                  <a:pt x="377" y="0"/>
                </a:lnTo>
                <a:cubicBezTo>
                  <a:pt x="251" y="3036"/>
                  <a:pt x="126" y="6071"/>
                  <a:pt x="0" y="9107"/>
                </a:cubicBezTo>
                <a:lnTo>
                  <a:pt x="8519" y="10176"/>
                </a:lnTo>
                <a:lnTo>
                  <a:pt x="7767" y="8356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chemeClr val="bg1">
                  <a:lumMod val="95000"/>
                </a:schemeClr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2" name="Rectangle 24">
            <a:extLst>
              <a:ext uri="{FF2B5EF4-FFF2-40B4-BE49-F238E27FC236}">
                <a16:creationId xmlns:a16="http://schemas.microsoft.com/office/drawing/2014/main" id="{F331F96E-BFA3-B949-B96F-DCA5E9AF3F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2056" y="2828351"/>
            <a:ext cx="1273175" cy="1979613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3" name="Line 25">
            <a:extLst>
              <a:ext uri="{FF2B5EF4-FFF2-40B4-BE49-F238E27FC236}">
                <a16:creationId xmlns:a16="http://schemas.microsoft.com/office/drawing/2014/main" id="{2EFF90D8-8133-E042-BB15-B540A8DAEE38}"/>
              </a:ext>
            </a:extLst>
          </p:cNvPr>
          <p:cNvSpPr>
            <a:spLocks noChangeShapeType="1"/>
          </p:cNvSpPr>
          <p:nvPr/>
        </p:nvSpPr>
        <p:spPr bwMode="auto">
          <a:xfrm>
            <a:off x="2491581" y="3588764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4" name="Text Box 26">
            <a:extLst>
              <a:ext uri="{FF2B5EF4-FFF2-40B4-BE49-F238E27FC236}">
                <a16:creationId xmlns:a16="http://schemas.microsoft.com/office/drawing/2014/main" id="{53A1C5C8-02A4-B440-B555-BBEB695957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8718" y="3571301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transport</a:t>
            </a:r>
          </a:p>
        </p:txBody>
      </p:sp>
      <p:sp>
        <p:nvSpPr>
          <p:cNvPr id="145" name="Line 27">
            <a:extLst>
              <a:ext uri="{FF2B5EF4-FFF2-40B4-BE49-F238E27FC236}">
                <a16:creationId xmlns:a16="http://schemas.microsoft.com/office/drawing/2014/main" id="{E1E8AAE6-A7CD-924F-8779-9257D875BE82}"/>
              </a:ext>
            </a:extLst>
          </p:cNvPr>
          <p:cNvSpPr>
            <a:spLocks noChangeShapeType="1"/>
          </p:cNvSpPr>
          <p:nvPr/>
        </p:nvSpPr>
        <p:spPr bwMode="auto">
          <a:xfrm>
            <a:off x="2499518" y="3909439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6" name="Line 28">
            <a:extLst>
              <a:ext uri="{FF2B5EF4-FFF2-40B4-BE49-F238E27FC236}">
                <a16:creationId xmlns:a16="http://schemas.microsoft.com/office/drawing/2014/main" id="{CA7EEA54-B56E-2B48-9F82-BCDEC7D39BF8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5231" y="4219001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7" name="Line 29">
            <a:extLst>
              <a:ext uri="{FF2B5EF4-FFF2-40B4-BE49-F238E27FC236}">
                <a16:creationId xmlns:a16="http://schemas.microsoft.com/office/drawing/2014/main" id="{73328B79-CBD4-B041-B159-E3286EADBC62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5231" y="4504751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8" name="Text Box 26">
            <a:extLst>
              <a:ext uri="{FF2B5EF4-FFF2-40B4-BE49-F238E27FC236}">
                <a16:creationId xmlns:a16="http://schemas.microsoft.com/office/drawing/2014/main" id="{3062900D-4135-244C-9B1F-EE7CC03B02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643" y="2818826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application</a:t>
            </a:r>
          </a:p>
        </p:txBody>
      </p:sp>
      <p:sp>
        <p:nvSpPr>
          <p:cNvPr id="149" name="Text Box 26">
            <a:extLst>
              <a:ext uri="{FF2B5EF4-FFF2-40B4-BE49-F238E27FC236}">
                <a16:creationId xmlns:a16="http://schemas.microsoft.com/office/drawing/2014/main" id="{F09CC3DB-2FE1-524D-8CDC-16023843D2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9193" y="4476176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physical</a:t>
            </a:r>
          </a:p>
        </p:txBody>
      </p:sp>
      <p:sp>
        <p:nvSpPr>
          <p:cNvPr id="150" name="Text Box 26">
            <a:extLst>
              <a:ext uri="{FF2B5EF4-FFF2-40B4-BE49-F238E27FC236}">
                <a16:creationId xmlns:a16="http://schemas.microsoft.com/office/drawing/2014/main" id="{11BEC4C2-90AF-3642-B6AA-A63B2A81DF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8243" y="4190426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link</a:t>
            </a:r>
          </a:p>
        </p:txBody>
      </p:sp>
      <p:sp>
        <p:nvSpPr>
          <p:cNvPr id="151" name="Text Box 26">
            <a:extLst>
              <a:ext uri="{FF2B5EF4-FFF2-40B4-BE49-F238E27FC236}">
                <a16:creationId xmlns:a16="http://schemas.microsoft.com/office/drawing/2014/main" id="{0727B177-EE8F-9E43-B808-DF3EFBDC03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8718" y="3895151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</a:p>
        </p:txBody>
      </p:sp>
      <p:sp>
        <p:nvSpPr>
          <p:cNvPr id="152" name="Oval 110">
            <a:extLst>
              <a:ext uri="{FF2B5EF4-FFF2-40B4-BE49-F238E27FC236}">
                <a16:creationId xmlns:a16="http://schemas.microsoft.com/office/drawing/2014/main" id="{4FA9CEB5-639E-E640-8612-6A0B009F27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8606" y="3104576"/>
            <a:ext cx="598487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P3</a:t>
            </a:r>
          </a:p>
        </p:txBody>
      </p:sp>
      <p:grpSp>
        <p:nvGrpSpPr>
          <p:cNvPr id="153" name="Group 111">
            <a:extLst>
              <a:ext uri="{FF2B5EF4-FFF2-40B4-BE49-F238E27FC236}">
                <a16:creationId xmlns:a16="http://schemas.microsoft.com/office/drawing/2014/main" id="{2D14C00E-16C9-D747-9CCE-229E757B8227}"/>
              </a:ext>
            </a:extLst>
          </p:cNvPr>
          <p:cNvGrpSpPr>
            <a:grpSpLocks/>
          </p:cNvGrpSpPr>
          <p:nvPr/>
        </p:nvGrpSpPr>
        <p:grpSpPr bwMode="auto">
          <a:xfrm>
            <a:off x="2786856" y="3428426"/>
            <a:ext cx="620712" cy="228600"/>
            <a:chOff x="1287" y="2524"/>
            <a:chExt cx="260" cy="100"/>
          </a:xfrm>
        </p:grpSpPr>
        <p:sp>
          <p:nvSpPr>
            <p:cNvPr id="154" name="Rectangle 112">
              <a:extLst>
                <a:ext uri="{FF2B5EF4-FFF2-40B4-BE49-F238E27FC236}">
                  <a16:creationId xmlns:a16="http://schemas.microsoft.com/office/drawing/2014/main" id="{3540F8E1-1FDC-E24A-98FB-7869060F66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55" name="Rectangle 113">
              <a:extLst>
                <a:ext uri="{FF2B5EF4-FFF2-40B4-BE49-F238E27FC236}">
                  <a16:creationId xmlns:a16="http://schemas.microsoft.com/office/drawing/2014/main" id="{054ED091-B9B7-3540-A7FD-87F3C3C14D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56" name="Rectangle 114">
              <a:extLst>
                <a:ext uri="{FF2B5EF4-FFF2-40B4-BE49-F238E27FC236}">
                  <a16:creationId xmlns:a16="http://schemas.microsoft.com/office/drawing/2014/main" id="{380957E5-07F4-134E-B56E-1EC9D1C84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57" name="Rectangle 115">
              <a:extLst>
                <a:ext uri="{FF2B5EF4-FFF2-40B4-BE49-F238E27FC236}">
                  <a16:creationId xmlns:a16="http://schemas.microsoft.com/office/drawing/2014/main" id="{35B79E71-94E3-544D-ADB2-B31B6EA8EC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59" name="Rectangle 24">
            <a:extLst>
              <a:ext uri="{FF2B5EF4-FFF2-40B4-BE49-F238E27FC236}">
                <a16:creationId xmlns:a16="http://schemas.microsoft.com/office/drawing/2014/main" id="{043A00F1-55AA-3943-A4DB-B6F911EC9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2568" y="2594989"/>
            <a:ext cx="1473200" cy="1979612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0" name="Line 25">
            <a:extLst>
              <a:ext uri="{FF2B5EF4-FFF2-40B4-BE49-F238E27FC236}">
                <a16:creationId xmlns:a16="http://schemas.microsoft.com/office/drawing/2014/main" id="{97882FBC-8DAC-564D-B4C8-8B618C94ED21}"/>
              </a:ext>
            </a:extLst>
          </p:cNvPr>
          <p:cNvSpPr>
            <a:spLocks noChangeShapeType="1"/>
          </p:cNvSpPr>
          <p:nvPr/>
        </p:nvSpPr>
        <p:spPr bwMode="auto">
          <a:xfrm>
            <a:off x="5318918" y="3364926"/>
            <a:ext cx="146050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1" name="Text Box 26">
            <a:extLst>
              <a:ext uri="{FF2B5EF4-FFF2-40B4-BE49-F238E27FC236}">
                <a16:creationId xmlns:a16="http://schemas.microsoft.com/office/drawing/2014/main" id="{6533FADA-08A6-274F-99DA-B76CD1318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0356" y="3347464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transport</a:t>
            </a:r>
          </a:p>
        </p:txBody>
      </p:sp>
      <p:sp>
        <p:nvSpPr>
          <p:cNvPr id="162" name="Line 27">
            <a:extLst>
              <a:ext uri="{FF2B5EF4-FFF2-40B4-BE49-F238E27FC236}">
                <a16:creationId xmlns:a16="http://schemas.microsoft.com/office/drawing/2014/main" id="{59739078-AC3B-BB43-A01C-5156C6AC1069}"/>
              </a:ext>
            </a:extLst>
          </p:cNvPr>
          <p:cNvSpPr>
            <a:spLocks noChangeShapeType="1"/>
          </p:cNvSpPr>
          <p:nvPr/>
        </p:nvSpPr>
        <p:spPr bwMode="auto">
          <a:xfrm>
            <a:off x="5320506" y="3682426"/>
            <a:ext cx="14573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3" name="Text Box 26">
            <a:extLst>
              <a:ext uri="{FF2B5EF4-FFF2-40B4-BE49-F238E27FC236}">
                <a16:creationId xmlns:a16="http://schemas.microsoft.com/office/drawing/2014/main" id="{78720604-E3E1-AA4C-8564-8B884DC188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7181" y="2561651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application</a:t>
            </a:r>
          </a:p>
        </p:txBody>
      </p:sp>
      <p:sp>
        <p:nvSpPr>
          <p:cNvPr id="164" name="Text Box 26">
            <a:extLst>
              <a:ext uri="{FF2B5EF4-FFF2-40B4-BE49-F238E27FC236}">
                <a16:creationId xmlns:a16="http://schemas.microsoft.com/office/drawing/2014/main" id="{0FE55F8B-E56B-8B4C-8A35-D5894CB5AA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4006" y="4252339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physical</a:t>
            </a:r>
          </a:p>
        </p:txBody>
      </p:sp>
      <p:sp>
        <p:nvSpPr>
          <p:cNvPr id="165" name="Text Box 26">
            <a:extLst>
              <a:ext uri="{FF2B5EF4-FFF2-40B4-BE49-F238E27FC236}">
                <a16:creationId xmlns:a16="http://schemas.microsoft.com/office/drawing/2014/main" id="{3CBEC5FD-FC48-0B44-A978-2775A463A9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4006" y="3966589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link</a:t>
            </a:r>
          </a:p>
        </p:txBody>
      </p:sp>
      <p:sp>
        <p:nvSpPr>
          <p:cNvPr id="166" name="Text Box 26">
            <a:extLst>
              <a:ext uri="{FF2B5EF4-FFF2-40B4-BE49-F238E27FC236}">
                <a16:creationId xmlns:a16="http://schemas.microsoft.com/office/drawing/2014/main" id="{36939330-E1D8-DD43-8326-8E30CD151A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4006" y="3668139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</a:p>
        </p:txBody>
      </p:sp>
      <p:sp>
        <p:nvSpPr>
          <p:cNvPr id="167" name="Line 27">
            <a:extLst>
              <a:ext uri="{FF2B5EF4-FFF2-40B4-BE49-F238E27FC236}">
                <a16:creationId xmlns:a16="http://schemas.microsoft.com/office/drawing/2014/main" id="{8F676BB3-CB93-FC44-95E3-71A593E11393}"/>
              </a:ext>
            </a:extLst>
          </p:cNvPr>
          <p:cNvSpPr>
            <a:spLocks noChangeShapeType="1"/>
          </p:cNvSpPr>
          <p:nvPr/>
        </p:nvSpPr>
        <p:spPr bwMode="auto">
          <a:xfrm>
            <a:off x="5317331" y="3993576"/>
            <a:ext cx="14573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8" name="Line 27">
            <a:extLst>
              <a:ext uri="{FF2B5EF4-FFF2-40B4-BE49-F238E27FC236}">
                <a16:creationId xmlns:a16="http://schemas.microsoft.com/office/drawing/2014/main" id="{3257C166-E64A-3645-B552-FD16B4D71AEB}"/>
              </a:ext>
            </a:extLst>
          </p:cNvPr>
          <p:cNvSpPr>
            <a:spLocks noChangeShapeType="1"/>
          </p:cNvSpPr>
          <p:nvPr/>
        </p:nvSpPr>
        <p:spPr bwMode="auto">
          <a:xfrm>
            <a:off x="5314156" y="4292026"/>
            <a:ext cx="145732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9" name="Oval 128">
            <a:extLst>
              <a:ext uri="{FF2B5EF4-FFF2-40B4-BE49-F238E27FC236}">
                <a16:creationId xmlns:a16="http://schemas.microsoft.com/office/drawing/2014/main" id="{65AB5E7C-E09E-3141-92D4-FB563873B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1668" y="2901376"/>
            <a:ext cx="598488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P1</a:t>
            </a:r>
          </a:p>
        </p:txBody>
      </p:sp>
      <p:grpSp>
        <p:nvGrpSpPr>
          <p:cNvPr id="170" name="Group 134">
            <a:extLst>
              <a:ext uri="{FF2B5EF4-FFF2-40B4-BE49-F238E27FC236}">
                <a16:creationId xmlns:a16="http://schemas.microsoft.com/office/drawing/2014/main" id="{00BF5763-3E40-E147-ACE8-5ED526226DDB}"/>
              </a:ext>
            </a:extLst>
          </p:cNvPr>
          <p:cNvGrpSpPr>
            <a:grpSpLocks/>
          </p:cNvGrpSpPr>
          <p:nvPr/>
        </p:nvGrpSpPr>
        <p:grpSpPr bwMode="auto">
          <a:xfrm>
            <a:off x="5603081" y="3217289"/>
            <a:ext cx="887412" cy="228600"/>
            <a:chOff x="1383" y="2620"/>
            <a:chExt cx="260" cy="100"/>
          </a:xfrm>
        </p:grpSpPr>
        <p:sp>
          <p:nvSpPr>
            <p:cNvPr id="171" name="Rectangle 135">
              <a:extLst>
                <a:ext uri="{FF2B5EF4-FFF2-40B4-BE49-F238E27FC236}">
                  <a16:creationId xmlns:a16="http://schemas.microsoft.com/office/drawing/2014/main" id="{CDC340F8-E46E-7E41-8E35-64383D0A1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3" y="2620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72" name="Rectangle 136">
              <a:extLst>
                <a:ext uri="{FF2B5EF4-FFF2-40B4-BE49-F238E27FC236}">
                  <a16:creationId xmlns:a16="http://schemas.microsoft.com/office/drawing/2014/main" id="{CEB2486C-9B9D-0C40-80F1-0DB2CBB3D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4" y="2633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73" name="Rectangle 137">
              <a:extLst>
                <a:ext uri="{FF2B5EF4-FFF2-40B4-BE49-F238E27FC236}">
                  <a16:creationId xmlns:a16="http://schemas.microsoft.com/office/drawing/2014/main" id="{1376AAC2-B46A-1E4A-9BBE-A4B572F451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" y="2678"/>
              <a:ext cx="27" cy="2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74" name="Rectangle 138">
              <a:extLst>
                <a:ext uri="{FF2B5EF4-FFF2-40B4-BE49-F238E27FC236}">
                  <a16:creationId xmlns:a16="http://schemas.microsoft.com/office/drawing/2014/main" id="{D0F29441-9D82-0744-927B-FB9235C641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4" y="2679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76" name="Rectangle 24">
            <a:extLst>
              <a:ext uri="{FF2B5EF4-FFF2-40B4-BE49-F238E27FC236}">
                <a16:creationId xmlns:a16="http://schemas.microsoft.com/office/drawing/2014/main" id="{7B52E473-BC4F-2546-8F23-4292A3FB8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6118" y="2820414"/>
            <a:ext cx="1273175" cy="1979612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7" name="Line 25">
            <a:extLst>
              <a:ext uri="{FF2B5EF4-FFF2-40B4-BE49-F238E27FC236}">
                <a16:creationId xmlns:a16="http://schemas.microsoft.com/office/drawing/2014/main" id="{803956DE-2FA5-4140-9507-22E455660033}"/>
              </a:ext>
            </a:extLst>
          </p:cNvPr>
          <p:cNvSpPr>
            <a:spLocks noChangeShapeType="1"/>
          </p:cNvSpPr>
          <p:nvPr/>
        </p:nvSpPr>
        <p:spPr bwMode="auto">
          <a:xfrm>
            <a:off x="8325643" y="3580826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78" name="Text Box 26">
            <a:extLst>
              <a:ext uri="{FF2B5EF4-FFF2-40B4-BE49-F238E27FC236}">
                <a16:creationId xmlns:a16="http://schemas.microsoft.com/office/drawing/2014/main" id="{47E3A0E5-1B3A-834F-8B2A-507EC67A3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2781" y="3563364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transport</a:t>
            </a:r>
          </a:p>
        </p:txBody>
      </p:sp>
      <p:sp>
        <p:nvSpPr>
          <p:cNvPr id="179" name="Line 27">
            <a:extLst>
              <a:ext uri="{FF2B5EF4-FFF2-40B4-BE49-F238E27FC236}">
                <a16:creationId xmlns:a16="http://schemas.microsoft.com/office/drawing/2014/main" id="{24C8311A-F267-2B40-8506-DF30931D127F}"/>
              </a:ext>
            </a:extLst>
          </p:cNvPr>
          <p:cNvSpPr>
            <a:spLocks noChangeShapeType="1"/>
          </p:cNvSpPr>
          <p:nvPr/>
        </p:nvSpPr>
        <p:spPr bwMode="auto">
          <a:xfrm>
            <a:off x="8333581" y="3901501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0" name="Line 28">
            <a:extLst>
              <a:ext uri="{FF2B5EF4-FFF2-40B4-BE49-F238E27FC236}">
                <a16:creationId xmlns:a16="http://schemas.microsoft.com/office/drawing/2014/main" id="{90B576E6-B5C3-E047-92FE-7535DC86865B}"/>
              </a:ext>
            </a:extLst>
          </p:cNvPr>
          <p:cNvSpPr>
            <a:spLocks noChangeShapeType="1"/>
          </p:cNvSpPr>
          <p:nvPr/>
        </p:nvSpPr>
        <p:spPr bwMode="auto">
          <a:xfrm>
            <a:off x="8319293" y="4211064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1" name="Line 29">
            <a:extLst>
              <a:ext uri="{FF2B5EF4-FFF2-40B4-BE49-F238E27FC236}">
                <a16:creationId xmlns:a16="http://schemas.microsoft.com/office/drawing/2014/main" id="{DE510BC2-1C0A-3D45-B7F0-09B9A2AFDE5D}"/>
              </a:ext>
            </a:extLst>
          </p:cNvPr>
          <p:cNvSpPr>
            <a:spLocks noChangeShapeType="1"/>
          </p:cNvSpPr>
          <p:nvPr/>
        </p:nvSpPr>
        <p:spPr bwMode="auto">
          <a:xfrm>
            <a:off x="8319293" y="4496814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2" name="Text Box 26">
            <a:extLst>
              <a:ext uri="{FF2B5EF4-FFF2-40B4-BE49-F238E27FC236}">
                <a16:creationId xmlns:a16="http://schemas.microsoft.com/office/drawing/2014/main" id="{DDAE1A42-ED4F-654B-87D0-169CF6BB13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7706" y="2810889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application</a:t>
            </a:r>
          </a:p>
        </p:txBody>
      </p:sp>
      <p:sp>
        <p:nvSpPr>
          <p:cNvPr id="183" name="Text Box 26">
            <a:extLst>
              <a:ext uri="{FF2B5EF4-FFF2-40B4-BE49-F238E27FC236}">
                <a16:creationId xmlns:a16="http://schemas.microsoft.com/office/drawing/2014/main" id="{7A014FEE-D35D-4D4E-A6F2-B759C9BE8A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3256" y="4468239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physical</a:t>
            </a:r>
          </a:p>
        </p:txBody>
      </p:sp>
      <p:sp>
        <p:nvSpPr>
          <p:cNvPr id="184" name="Text Box 26">
            <a:extLst>
              <a:ext uri="{FF2B5EF4-FFF2-40B4-BE49-F238E27FC236}">
                <a16:creationId xmlns:a16="http://schemas.microsoft.com/office/drawing/2014/main" id="{7B48DF71-7962-E445-ACB0-EE3318149C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2306" y="4182489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link</a:t>
            </a:r>
          </a:p>
        </p:txBody>
      </p:sp>
      <p:sp>
        <p:nvSpPr>
          <p:cNvPr id="185" name="Text Box 26">
            <a:extLst>
              <a:ext uri="{FF2B5EF4-FFF2-40B4-BE49-F238E27FC236}">
                <a16:creationId xmlns:a16="http://schemas.microsoft.com/office/drawing/2014/main" id="{35F89933-4707-5D4A-921A-EC7B51E40D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2781" y="3887214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</a:p>
        </p:txBody>
      </p:sp>
      <p:sp>
        <p:nvSpPr>
          <p:cNvPr id="186" name="Oval 153">
            <a:extLst>
              <a:ext uri="{FF2B5EF4-FFF2-40B4-BE49-F238E27FC236}">
                <a16:creationId xmlns:a16="http://schemas.microsoft.com/office/drawing/2014/main" id="{215E7B91-C0B7-B74C-B6E7-B5818A2553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668" y="3118864"/>
            <a:ext cx="598488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P4</a:t>
            </a:r>
          </a:p>
        </p:txBody>
      </p:sp>
      <p:grpSp>
        <p:nvGrpSpPr>
          <p:cNvPr id="188" name="Group 156">
            <a:extLst>
              <a:ext uri="{FF2B5EF4-FFF2-40B4-BE49-F238E27FC236}">
                <a16:creationId xmlns:a16="http://schemas.microsoft.com/office/drawing/2014/main" id="{4260C82D-FA4B-EA40-B99D-03E56D50D1BA}"/>
              </a:ext>
            </a:extLst>
          </p:cNvPr>
          <p:cNvGrpSpPr>
            <a:grpSpLocks/>
          </p:cNvGrpSpPr>
          <p:nvPr/>
        </p:nvGrpSpPr>
        <p:grpSpPr bwMode="auto">
          <a:xfrm>
            <a:off x="8646318" y="3450651"/>
            <a:ext cx="620713" cy="204788"/>
            <a:chOff x="1287" y="2524"/>
            <a:chExt cx="260" cy="100"/>
          </a:xfrm>
        </p:grpSpPr>
        <p:sp>
          <p:nvSpPr>
            <p:cNvPr id="189" name="Rectangle 157">
              <a:extLst>
                <a:ext uri="{FF2B5EF4-FFF2-40B4-BE49-F238E27FC236}">
                  <a16:creationId xmlns:a16="http://schemas.microsoft.com/office/drawing/2014/main" id="{3C55969E-575D-4843-85A0-C9288C89A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90" name="Rectangle 158">
              <a:extLst>
                <a:ext uri="{FF2B5EF4-FFF2-40B4-BE49-F238E27FC236}">
                  <a16:creationId xmlns:a16="http://schemas.microsoft.com/office/drawing/2014/main" id="{1D81D694-BFCE-CD4C-8B46-411E3E05EF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91" name="Rectangle 159">
              <a:extLst>
                <a:ext uri="{FF2B5EF4-FFF2-40B4-BE49-F238E27FC236}">
                  <a16:creationId xmlns:a16="http://schemas.microsoft.com/office/drawing/2014/main" id="{1E24AC3B-00C1-CD43-B2CA-0A3FFEF536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92" name="Rectangle 160">
              <a:extLst>
                <a:ext uri="{FF2B5EF4-FFF2-40B4-BE49-F238E27FC236}">
                  <a16:creationId xmlns:a16="http://schemas.microsoft.com/office/drawing/2014/main" id="{9B3524D6-8B31-5B45-AE62-56D9DEC06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94" name="Rectangle 174">
            <a:extLst>
              <a:ext uri="{FF2B5EF4-FFF2-40B4-BE49-F238E27FC236}">
                <a16:creationId xmlns:a16="http://schemas.microsoft.com/office/drawing/2014/main" id="{4C60141B-5E00-944A-9D60-A427659E8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4875" y="1933074"/>
            <a:ext cx="3906061" cy="962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115888" lvl="0" indent="-115888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charset="0"/>
                <a:ea typeface="ＭＳ Ｐゴシック" charset="0"/>
              </a:rPr>
              <a:t>mySocket = socket(AF_INET,SOCK_STREAM)</a:t>
            </a:r>
          </a:p>
          <a:p>
            <a:pPr marL="115888" lvl="0" indent="-115888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charset="0"/>
                <a:ea typeface="ＭＳ Ｐゴシック" charset="0"/>
              </a:rPr>
              <a:t>mySocket.bind(myaddr,</a:t>
            </a:r>
            <a:r>
              <a:rPr lang="en-US" sz="1600" b="1" dirty="0">
                <a:solidFill>
                  <a:srgbClr val="C00000"/>
                </a:solidFill>
                <a:latin typeface="Courier New" charset="0"/>
                <a:ea typeface="ＭＳ Ｐゴシック" charset="0"/>
              </a:rPr>
              <a:t>9157</a:t>
            </a:r>
            <a:r>
              <a:rPr lang="en-US" sz="1600" b="1" dirty="0">
                <a:solidFill>
                  <a:srgbClr val="000000"/>
                </a:solidFill>
                <a:latin typeface="Courier New" charset="0"/>
                <a:ea typeface="ＭＳ Ｐゴシック" charset="0"/>
              </a:rPr>
              <a:t>);</a:t>
            </a:r>
          </a:p>
          <a:p>
            <a:pPr marL="115888" marR="0" lvl="0" indent="-115888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charset="0"/>
              <a:ea typeface="ＭＳ Ｐゴシック" charset="0"/>
              <a:cs typeface="+mn-cs"/>
            </a:endParaRPr>
          </a:p>
        </p:txBody>
      </p:sp>
      <p:sp>
        <p:nvSpPr>
          <p:cNvPr id="195" name="Line 177">
            <a:extLst>
              <a:ext uri="{FF2B5EF4-FFF2-40B4-BE49-F238E27FC236}">
                <a16:creationId xmlns:a16="http://schemas.microsoft.com/office/drawing/2014/main" id="{3415A4E4-A8D6-0A45-87D5-0E83D0C0F914}"/>
              </a:ext>
            </a:extLst>
          </p:cNvPr>
          <p:cNvSpPr>
            <a:spLocks noChangeShapeType="1"/>
          </p:cNvSpPr>
          <p:nvPr/>
        </p:nvSpPr>
        <p:spPr bwMode="auto">
          <a:xfrm>
            <a:off x="3023393" y="3531614"/>
            <a:ext cx="0" cy="2176462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96" name="Line 178">
            <a:extLst>
              <a:ext uri="{FF2B5EF4-FFF2-40B4-BE49-F238E27FC236}">
                <a16:creationId xmlns:a16="http://schemas.microsoft.com/office/drawing/2014/main" id="{A9D1D210-F533-114F-8A39-1FAA948B33D4}"/>
              </a:ext>
            </a:extLst>
          </p:cNvPr>
          <p:cNvSpPr>
            <a:spLocks noChangeShapeType="1"/>
          </p:cNvSpPr>
          <p:nvPr/>
        </p:nvSpPr>
        <p:spPr bwMode="auto">
          <a:xfrm>
            <a:off x="5953918" y="3290314"/>
            <a:ext cx="12700" cy="2408237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97" name="Line 180">
            <a:extLst>
              <a:ext uri="{FF2B5EF4-FFF2-40B4-BE49-F238E27FC236}">
                <a16:creationId xmlns:a16="http://schemas.microsoft.com/office/drawing/2014/main" id="{6B5344BE-1CCC-B340-996D-3B09BDFBBE3A}"/>
              </a:ext>
            </a:extLst>
          </p:cNvPr>
          <p:cNvSpPr>
            <a:spLocks noChangeShapeType="1"/>
          </p:cNvSpPr>
          <p:nvPr/>
        </p:nvSpPr>
        <p:spPr bwMode="auto">
          <a:xfrm>
            <a:off x="3023393" y="5690614"/>
            <a:ext cx="2936875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98" name="Line 181">
            <a:extLst>
              <a:ext uri="{FF2B5EF4-FFF2-40B4-BE49-F238E27FC236}">
                <a16:creationId xmlns:a16="http://schemas.microsoft.com/office/drawing/2014/main" id="{75872309-2BFC-8644-8732-E37B001E22A7}"/>
              </a:ext>
            </a:extLst>
          </p:cNvPr>
          <p:cNvSpPr>
            <a:spLocks noChangeShapeType="1"/>
          </p:cNvSpPr>
          <p:nvPr/>
        </p:nvSpPr>
        <p:spPr bwMode="auto">
          <a:xfrm>
            <a:off x="5830093" y="3303014"/>
            <a:ext cx="0" cy="2246312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99" name="Line 182">
            <a:extLst>
              <a:ext uri="{FF2B5EF4-FFF2-40B4-BE49-F238E27FC236}">
                <a16:creationId xmlns:a16="http://schemas.microsoft.com/office/drawing/2014/main" id="{ED8FED43-69D8-CD40-86EB-26FB24C6E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1343" y="5531864"/>
            <a:ext cx="2740025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00" name="Line 183">
            <a:extLst>
              <a:ext uri="{FF2B5EF4-FFF2-40B4-BE49-F238E27FC236}">
                <a16:creationId xmlns:a16="http://schemas.microsoft.com/office/drawing/2014/main" id="{4E77B951-325F-9646-965F-1E9415527950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993" y="3518914"/>
            <a:ext cx="12700" cy="2017712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01" name="Line 184">
            <a:extLst>
              <a:ext uri="{FF2B5EF4-FFF2-40B4-BE49-F238E27FC236}">
                <a16:creationId xmlns:a16="http://schemas.microsoft.com/office/drawing/2014/main" id="{DE96BAA3-92F8-8647-B475-DC04328C350D}"/>
              </a:ext>
            </a:extLst>
          </p:cNvPr>
          <p:cNvSpPr>
            <a:spLocks noChangeShapeType="1"/>
          </p:cNvSpPr>
          <p:nvPr/>
        </p:nvSpPr>
        <p:spPr bwMode="auto">
          <a:xfrm>
            <a:off x="9033668" y="3569714"/>
            <a:ext cx="0" cy="2176462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02" name="Line 185">
            <a:extLst>
              <a:ext uri="{FF2B5EF4-FFF2-40B4-BE49-F238E27FC236}">
                <a16:creationId xmlns:a16="http://schemas.microsoft.com/office/drawing/2014/main" id="{98C53D0E-36E0-9746-B2E0-7A179BBFF854}"/>
              </a:ext>
            </a:extLst>
          </p:cNvPr>
          <p:cNvSpPr>
            <a:spLocks noChangeShapeType="1"/>
          </p:cNvSpPr>
          <p:nvPr/>
        </p:nvSpPr>
        <p:spPr bwMode="auto">
          <a:xfrm>
            <a:off x="8916193" y="3537964"/>
            <a:ext cx="12700" cy="2017712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03" name="Line 186">
            <a:extLst>
              <a:ext uri="{FF2B5EF4-FFF2-40B4-BE49-F238E27FC236}">
                <a16:creationId xmlns:a16="http://schemas.microsoft.com/office/drawing/2014/main" id="{5CF7BEF4-FCF9-5245-97E3-9295F72ABEAF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793" y="3309364"/>
            <a:ext cx="12700" cy="2408237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04" name="Line 187">
            <a:extLst>
              <a:ext uri="{FF2B5EF4-FFF2-40B4-BE49-F238E27FC236}">
                <a16:creationId xmlns:a16="http://schemas.microsoft.com/office/drawing/2014/main" id="{2FEDDAA8-4D5A-F644-8D9D-D75448B5AB9C}"/>
              </a:ext>
            </a:extLst>
          </p:cNvPr>
          <p:cNvSpPr>
            <a:spLocks noChangeShapeType="1"/>
          </p:cNvSpPr>
          <p:nvPr/>
        </p:nvSpPr>
        <p:spPr bwMode="auto">
          <a:xfrm>
            <a:off x="6230143" y="3322064"/>
            <a:ext cx="0" cy="2246312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05" name="Line 188">
            <a:extLst>
              <a:ext uri="{FF2B5EF4-FFF2-40B4-BE49-F238E27FC236}">
                <a16:creationId xmlns:a16="http://schemas.microsoft.com/office/drawing/2014/main" id="{785832B0-11E2-7D42-892F-39130A9455CB}"/>
              </a:ext>
            </a:extLst>
          </p:cNvPr>
          <p:cNvSpPr>
            <a:spLocks noChangeShapeType="1"/>
          </p:cNvSpPr>
          <p:nvPr/>
        </p:nvSpPr>
        <p:spPr bwMode="auto">
          <a:xfrm>
            <a:off x="6119018" y="5709664"/>
            <a:ext cx="2936875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06" name="Line 189">
            <a:extLst>
              <a:ext uri="{FF2B5EF4-FFF2-40B4-BE49-F238E27FC236}">
                <a16:creationId xmlns:a16="http://schemas.microsoft.com/office/drawing/2014/main" id="{CB7F98CB-6143-EE46-9171-A611901AA528}"/>
              </a:ext>
            </a:extLst>
          </p:cNvPr>
          <p:cNvSpPr>
            <a:spLocks noChangeShapeType="1"/>
          </p:cNvSpPr>
          <p:nvPr/>
        </p:nvSpPr>
        <p:spPr bwMode="auto">
          <a:xfrm>
            <a:off x="6204743" y="5541389"/>
            <a:ext cx="2740025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207" name="Group 196">
            <a:extLst>
              <a:ext uri="{FF2B5EF4-FFF2-40B4-BE49-F238E27FC236}">
                <a16:creationId xmlns:a16="http://schemas.microsoft.com/office/drawing/2014/main" id="{3B303B9E-D7B6-B44F-B2C6-EAF4FBBE0075}"/>
              </a:ext>
            </a:extLst>
          </p:cNvPr>
          <p:cNvGrpSpPr>
            <a:grpSpLocks/>
          </p:cNvGrpSpPr>
          <p:nvPr/>
        </p:nvGrpSpPr>
        <p:grpSpPr bwMode="auto">
          <a:xfrm>
            <a:off x="2726531" y="5790630"/>
            <a:ext cx="1658938" cy="657226"/>
            <a:chOff x="1309" y="3697"/>
            <a:chExt cx="1045" cy="414"/>
          </a:xfrm>
        </p:grpSpPr>
        <p:sp>
          <p:nvSpPr>
            <p:cNvPr id="208" name="Rectangle 193">
              <a:extLst>
                <a:ext uri="{FF2B5EF4-FFF2-40B4-BE49-F238E27FC236}">
                  <a16:creationId xmlns:a16="http://schemas.microsoft.com/office/drawing/2014/main" id="{5E867730-FF86-E94C-84E9-3C3B7F865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3" y="3697"/>
              <a:ext cx="678" cy="138"/>
            </a:xfrm>
            <a:prstGeom prst="rect">
              <a:avLst/>
            </a:prstGeom>
            <a:solidFill>
              <a:srgbClr val="3C6CD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09" name="Line 194">
              <a:extLst>
                <a:ext uri="{FF2B5EF4-FFF2-40B4-BE49-F238E27FC236}">
                  <a16:creationId xmlns:a16="http://schemas.microsoft.com/office/drawing/2014/main" id="{DCB14944-9918-094E-A124-FFAF2CCC01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79" y="3770"/>
              <a:ext cx="175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10" name="Text Box 195">
              <a:extLst>
                <a:ext uri="{FF2B5EF4-FFF2-40B4-BE49-F238E27FC236}">
                  <a16:creationId xmlns:a16="http://schemas.microsoft.com/office/drawing/2014/main" id="{7F105679-9AE1-A34E-A646-23B52D1B84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9" y="3822"/>
              <a:ext cx="100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source port: 9157</a:t>
              </a:r>
            </a:p>
            <a:p>
              <a:pPr marL="0" marR="0" lvl="0" indent="0" algn="r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dest port: 6428</a:t>
              </a:r>
            </a:p>
          </p:txBody>
        </p:sp>
      </p:grpSp>
      <p:grpSp>
        <p:nvGrpSpPr>
          <p:cNvPr id="211" name="Group 201">
            <a:extLst>
              <a:ext uri="{FF2B5EF4-FFF2-40B4-BE49-F238E27FC236}">
                <a16:creationId xmlns:a16="http://schemas.microsoft.com/office/drawing/2014/main" id="{C26B3BDC-40D0-554B-BF75-79BA0C664254}"/>
              </a:ext>
            </a:extLst>
          </p:cNvPr>
          <p:cNvGrpSpPr>
            <a:grpSpLocks/>
          </p:cNvGrpSpPr>
          <p:nvPr/>
        </p:nvGrpSpPr>
        <p:grpSpPr bwMode="auto">
          <a:xfrm>
            <a:off x="4039394" y="4914330"/>
            <a:ext cx="1706563" cy="657226"/>
            <a:chOff x="2741" y="3750"/>
            <a:chExt cx="1075" cy="414"/>
          </a:xfrm>
        </p:grpSpPr>
        <p:sp>
          <p:nvSpPr>
            <p:cNvPr id="212" name="Rectangle 198">
              <a:extLst>
                <a:ext uri="{FF2B5EF4-FFF2-40B4-BE49-F238E27FC236}">
                  <a16:creationId xmlns:a16="http://schemas.microsoft.com/office/drawing/2014/main" id="{2AEC7827-74B2-8F4D-A5B2-46F174C8B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9" y="3750"/>
              <a:ext cx="678" cy="138"/>
            </a:xfrm>
            <a:prstGeom prst="rect">
              <a:avLst/>
            </a:prstGeom>
            <a:solidFill>
              <a:srgbClr val="3C6CD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13" name="Line 199">
              <a:extLst>
                <a:ext uri="{FF2B5EF4-FFF2-40B4-BE49-F238E27FC236}">
                  <a16:creationId xmlns:a16="http://schemas.microsoft.com/office/drawing/2014/main" id="{51BE463B-088F-174F-AFA2-906D7DEE34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41" y="3837"/>
              <a:ext cx="175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14" name="Text Box 200">
              <a:extLst>
                <a:ext uri="{FF2B5EF4-FFF2-40B4-BE49-F238E27FC236}">
                  <a16:creationId xmlns:a16="http://schemas.microsoft.com/office/drawing/2014/main" id="{0F6793CB-ABA9-534D-B627-3241E60849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3" y="3875"/>
              <a:ext cx="1003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source port: 6428</a:t>
              </a:r>
            </a:p>
            <a:p>
              <a:pPr marL="0" marR="0" lvl="0" indent="0" algn="l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dest port: 9157</a:t>
              </a:r>
            </a:p>
          </p:txBody>
        </p:sp>
      </p:grpSp>
      <p:grpSp>
        <p:nvGrpSpPr>
          <p:cNvPr id="215" name="Group 202">
            <a:extLst>
              <a:ext uri="{FF2B5EF4-FFF2-40B4-BE49-F238E27FC236}">
                <a16:creationId xmlns:a16="http://schemas.microsoft.com/office/drawing/2014/main" id="{2BA0D7D3-1E9F-874D-9578-106CF426BDAB}"/>
              </a:ext>
            </a:extLst>
          </p:cNvPr>
          <p:cNvGrpSpPr>
            <a:grpSpLocks/>
          </p:cNvGrpSpPr>
          <p:nvPr/>
        </p:nvGrpSpPr>
        <p:grpSpPr bwMode="auto">
          <a:xfrm>
            <a:off x="7063581" y="4914326"/>
            <a:ext cx="1341437" cy="652463"/>
            <a:chOff x="1509" y="3697"/>
            <a:chExt cx="845" cy="411"/>
          </a:xfrm>
        </p:grpSpPr>
        <p:sp>
          <p:nvSpPr>
            <p:cNvPr id="216" name="Rectangle 203">
              <a:extLst>
                <a:ext uri="{FF2B5EF4-FFF2-40B4-BE49-F238E27FC236}">
                  <a16:creationId xmlns:a16="http://schemas.microsoft.com/office/drawing/2014/main" id="{B2A9891A-642F-6D49-A890-0C106C26FA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3" y="3697"/>
              <a:ext cx="678" cy="138"/>
            </a:xfrm>
            <a:prstGeom prst="rect">
              <a:avLst/>
            </a:prstGeom>
            <a:solidFill>
              <a:srgbClr val="3C6CD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17" name="Line 204">
              <a:extLst>
                <a:ext uri="{FF2B5EF4-FFF2-40B4-BE49-F238E27FC236}">
                  <a16:creationId xmlns:a16="http://schemas.microsoft.com/office/drawing/2014/main" id="{521F25C6-A7B0-BD43-AB39-10E85195A0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79" y="3770"/>
              <a:ext cx="175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18" name="Text Box 205">
              <a:extLst>
                <a:ext uri="{FF2B5EF4-FFF2-40B4-BE49-F238E27FC236}">
                  <a16:creationId xmlns:a16="http://schemas.microsoft.com/office/drawing/2014/main" id="{A375B067-6627-F24A-ADAA-564841EB89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9" y="3822"/>
              <a:ext cx="803" cy="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r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source port: ?</a:t>
              </a:r>
            </a:p>
            <a:p>
              <a:pPr marL="0" marR="0" lvl="0" indent="0" algn="r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dest port: ?</a:t>
              </a:r>
            </a:p>
          </p:txBody>
        </p:sp>
      </p:grpSp>
      <p:grpSp>
        <p:nvGrpSpPr>
          <p:cNvPr id="219" name="Group 206">
            <a:extLst>
              <a:ext uri="{FF2B5EF4-FFF2-40B4-BE49-F238E27FC236}">
                <a16:creationId xmlns:a16="http://schemas.microsoft.com/office/drawing/2014/main" id="{B5181A21-D7E7-3E42-9344-472D54222757}"/>
              </a:ext>
            </a:extLst>
          </p:cNvPr>
          <p:cNvGrpSpPr>
            <a:grpSpLocks/>
          </p:cNvGrpSpPr>
          <p:nvPr/>
        </p:nvGrpSpPr>
        <p:grpSpPr bwMode="auto">
          <a:xfrm>
            <a:off x="6304756" y="5768401"/>
            <a:ext cx="1389062" cy="652463"/>
            <a:chOff x="2741" y="3750"/>
            <a:chExt cx="875" cy="411"/>
          </a:xfrm>
        </p:grpSpPr>
        <p:sp>
          <p:nvSpPr>
            <p:cNvPr id="220" name="Rectangle 207">
              <a:extLst>
                <a:ext uri="{FF2B5EF4-FFF2-40B4-BE49-F238E27FC236}">
                  <a16:creationId xmlns:a16="http://schemas.microsoft.com/office/drawing/2014/main" id="{92ECB27B-35D3-E94B-A9F9-6AB2E4D0E9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9" y="3750"/>
              <a:ext cx="678" cy="138"/>
            </a:xfrm>
            <a:prstGeom prst="rect">
              <a:avLst/>
            </a:prstGeom>
            <a:solidFill>
              <a:srgbClr val="3C6CD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21" name="Line 208">
              <a:extLst>
                <a:ext uri="{FF2B5EF4-FFF2-40B4-BE49-F238E27FC236}">
                  <a16:creationId xmlns:a16="http://schemas.microsoft.com/office/drawing/2014/main" id="{7683B80C-70E1-9C44-94AD-C7C88A9E0C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41" y="3837"/>
              <a:ext cx="175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22" name="Text Box 209">
              <a:extLst>
                <a:ext uri="{FF2B5EF4-FFF2-40B4-BE49-F238E27FC236}">
                  <a16:creationId xmlns:a16="http://schemas.microsoft.com/office/drawing/2014/main" id="{A346B1BA-6406-6F45-9B45-BAB032C594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3" y="3875"/>
              <a:ext cx="803" cy="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source port: ?</a:t>
              </a:r>
            </a:p>
            <a:p>
              <a:pPr marL="0" marR="0" lvl="0" indent="0" algn="l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dest port: ?</a:t>
              </a:r>
            </a:p>
          </p:txBody>
        </p:sp>
      </p:grpSp>
      <p:grpSp>
        <p:nvGrpSpPr>
          <p:cNvPr id="223" name="Group 214">
            <a:extLst>
              <a:ext uri="{FF2B5EF4-FFF2-40B4-BE49-F238E27FC236}">
                <a16:creationId xmlns:a16="http://schemas.microsoft.com/office/drawing/2014/main" id="{E39C7ED5-8B2C-DE4F-80CB-990D1AA7B49F}"/>
              </a:ext>
            </a:extLst>
          </p:cNvPr>
          <p:cNvGrpSpPr>
            <a:grpSpLocks/>
          </p:cNvGrpSpPr>
          <p:nvPr/>
        </p:nvGrpSpPr>
        <p:grpSpPr bwMode="auto">
          <a:xfrm>
            <a:off x="1610518" y="4406326"/>
            <a:ext cx="711200" cy="669925"/>
            <a:chOff x="-44" y="1473"/>
            <a:chExt cx="981" cy="1105"/>
          </a:xfrm>
        </p:grpSpPr>
        <p:pic>
          <p:nvPicPr>
            <p:cNvPr id="224" name="Picture 215" descr="desktop_computer_stylized_medium">
              <a:extLst>
                <a:ext uri="{FF2B5EF4-FFF2-40B4-BE49-F238E27FC236}">
                  <a16:creationId xmlns:a16="http://schemas.microsoft.com/office/drawing/2014/main" id="{E6F7AF8C-6139-A44A-B799-9DB1A49382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5" name="Freeform 216">
              <a:extLst>
                <a:ext uri="{FF2B5EF4-FFF2-40B4-BE49-F238E27FC236}">
                  <a16:creationId xmlns:a16="http://schemas.microsoft.com/office/drawing/2014/main" id="{E7BE33D7-3BA9-1847-9AD9-95F7E1DEA0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26" name="Group 217">
            <a:extLst>
              <a:ext uri="{FF2B5EF4-FFF2-40B4-BE49-F238E27FC236}">
                <a16:creationId xmlns:a16="http://schemas.microsoft.com/office/drawing/2014/main" id="{ECE9DF28-DF72-7544-9229-870F2565D5F7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9879806" y="4530151"/>
            <a:ext cx="711200" cy="669925"/>
            <a:chOff x="-44" y="1473"/>
            <a:chExt cx="981" cy="1105"/>
          </a:xfrm>
        </p:grpSpPr>
        <p:pic>
          <p:nvPicPr>
            <p:cNvPr id="227" name="Picture 218" descr="desktop_computer_stylized_medium">
              <a:extLst>
                <a:ext uri="{FF2B5EF4-FFF2-40B4-BE49-F238E27FC236}">
                  <a16:creationId xmlns:a16="http://schemas.microsoft.com/office/drawing/2014/main" id="{AAE1CD7B-71E4-DA44-B3BA-A6BCDDB83A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8" name="Freeform 219">
              <a:extLst>
                <a:ext uri="{FF2B5EF4-FFF2-40B4-BE49-F238E27FC236}">
                  <a16:creationId xmlns:a16="http://schemas.microsoft.com/office/drawing/2014/main" id="{E273E05C-F934-1B44-AA55-C146C99BC6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29" name="Group 220">
            <a:extLst>
              <a:ext uri="{FF2B5EF4-FFF2-40B4-BE49-F238E27FC236}">
                <a16:creationId xmlns:a16="http://schemas.microsoft.com/office/drawing/2014/main" id="{4338C4B1-DA10-CF42-9E12-96B6998CDA7B}"/>
              </a:ext>
            </a:extLst>
          </p:cNvPr>
          <p:cNvGrpSpPr>
            <a:grpSpLocks/>
          </p:cNvGrpSpPr>
          <p:nvPr/>
        </p:nvGrpSpPr>
        <p:grpSpPr bwMode="auto">
          <a:xfrm>
            <a:off x="4702968" y="3928489"/>
            <a:ext cx="358775" cy="704850"/>
            <a:chOff x="4140" y="429"/>
            <a:chExt cx="1425" cy="2396"/>
          </a:xfrm>
        </p:grpSpPr>
        <p:sp>
          <p:nvSpPr>
            <p:cNvPr id="230" name="Freeform 221">
              <a:extLst>
                <a:ext uri="{FF2B5EF4-FFF2-40B4-BE49-F238E27FC236}">
                  <a16:creationId xmlns:a16="http://schemas.microsoft.com/office/drawing/2014/main" id="{72E2375B-D2CD-524D-99CC-9AA1332B0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1" name="Rectangle 222">
              <a:extLst>
                <a:ext uri="{FF2B5EF4-FFF2-40B4-BE49-F238E27FC236}">
                  <a16:creationId xmlns:a16="http://schemas.microsoft.com/office/drawing/2014/main" id="{9A46A85F-576F-5549-8CE1-4D6375E6E2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32" name="Freeform 223">
              <a:extLst>
                <a:ext uri="{FF2B5EF4-FFF2-40B4-BE49-F238E27FC236}">
                  <a16:creationId xmlns:a16="http://schemas.microsoft.com/office/drawing/2014/main" id="{2AC2D8E6-5479-B547-832A-A4D633663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3" name="Freeform 224">
              <a:extLst>
                <a:ext uri="{FF2B5EF4-FFF2-40B4-BE49-F238E27FC236}">
                  <a16:creationId xmlns:a16="http://schemas.microsoft.com/office/drawing/2014/main" id="{F5154C64-E9B4-9B4B-ADCB-BF7CEFAA6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4" name="Rectangle 225">
              <a:extLst>
                <a:ext uri="{FF2B5EF4-FFF2-40B4-BE49-F238E27FC236}">
                  <a16:creationId xmlns:a16="http://schemas.microsoft.com/office/drawing/2014/main" id="{20BD3C08-A36B-8C47-A9E1-98E61BCD23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3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35" name="Group 226">
              <a:extLst>
                <a:ext uri="{FF2B5EF4-FFF2-40B4-BE49-F238E27FC236}">
                  <a16:creationId xmlns:a16="http://schemas.microsoft.com/office/drawing/2014/main" id="{BA9CB11E-6522-2A4E-B926-6BB8F2D61B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60" name="AutoShape 227">
                <a:extLst>
                  <a:ext uri="{FF2B5EF4-FFF2-40B4-BE49-F238E27FC236}">
                    <a16:creationId xmlns:a16="http://schemas.microsoft.com/office/drawing/2014/main" id="{A66F61C7-D146-2444-9233-EEEFDA6DB5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61" name="AutoShape 228">
                <a:extLst>
                  <a:ext uri="{FF2B5EF4-FFF2-40B4-BE49-F238E27FC236}">
                    <a16:creationId xmlns:a16="http://schemas.microsoft.com/office/drawing/2014/main" id="{C237943C-1D9E-C340-92B4-E279FE5EB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2"/>
                <a:ext cx="692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36" name="Rectangle 229">
              <a:extLst>
                <a:ext uri="{FF2B5EF4-FFF2-40B4-BE49-F238E27FC236}">
                  <a16:creationId xmlns:a16="http://schemas.microsoft.com/office/drawing/2014/main" id="{C81D6CA2-B425-4946-AE7A-8E40C08365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1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37" name="Group 230">
              <a:extLst>
                <a:ext uri="{FF2B5EF4-FFF2-40B4-BE49-F238E27FC236}">
                  <a16:creationId xmlns:a16="http://schemas.microsoft.com/office/drawing/2014/main" id="{E1CF8BC0-EDFE-2A4B-A9FD-D7352BEF92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58" name="AutoShape 231">
                <a:extLst>
                  <a:ext uri="{FF2B5EF4-FFF2-40B4-BE49-F238E27FC236}">
                    <a16:creationId xmlns:a16="http://schemas.microsoft.com/office/drawing/2014/main" id="{0A9026E3-01D2-A044-85D9-3C22E36B94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6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59" name="AutoShape 232">
                <a:extLst>
                  <a:ext uri="{FF2B5EF4-FFF2-40B4-BE49-F238E27FC236}">
                    <a16:creationId xmlns:a16="http://schemas.microsoft.com/office/drawing/2014/main" id="{89380DF0-55D0-544B-ABE2-D6ADD8851B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2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38" name="Rectangle 233">
              <a:extLst>
                <a:ext uri="{FF2B5EF4-FFF2-40B4-BE49-F238E27FC236}">
                  <a16:creationId xmlns:a16="http://schemas.microsoft.com/office/drawing/2014/main" id="{DF34371F-6EF2-844A-9475-6B8ECC1E25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39" name="Rectangle 234">
              <a:extLst>
                <a:ext uri="{FF2B5EF4-FFF2-40B4-BE49-F238E27FC236}">
                  <a16:creationId xmlns:a16="http://schemas.microsoft.com/office/drawing/2014/main" id="{7BF59601-B231-7F4D-B6B7-74CA58AE94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40" name="Group 235">
              <a:extLst>
                <a:ext uri="{FF2B5EF4-FFF2-40B4-BE49-F238E27FC236}">
                  <a16:creationId xmlns:a16="http://schemas.microsoft.com/office/drawing/2014/main" id="{653CAD17-3E1A-0A44-BF50-DB027FAD87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56" name="AutoShape 236">
                <a:extLst>
                  <a:ext uri="{FF2B5EF4-FFF2-40B4-BE49-F238E27FC236}">
                    <a16:creationId xmlns:a16="http://schemas.microsoft.com/office/drawing/2014/main" id="{2AB347AE-B389-704D-8A3A-F1B0478B70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57" name="AutoShape 237">
                <a:extLst>
                  <a:ext uri="{FF2B5EF4-FFF2-40B4-BE49-F238E27FC236}">
                    <a16:creationId xmlns:a16="http://schemas.microsoft.com/office/drawing/2014/main" id="{F96FEA1E-5620-D24E-93C8-5E69D78BD0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9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41" name="Freeform 238">
              <a:extLst>
                <a:ext uri="{FF2B5EF4-FFF2-40B4-BE49-F238E27FC236}">
                  <a16:creationId xmlns:a16="http://schemas.microsoft.com/office/drawing/2014/main" id="{84910C8E-8844-DE49-A1A3-762F8BB12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42" name="Group 239">
              <a:extLst>
                <a:ext uri="{FF2B5EF4-FFF2-40B4-BE49-F238E27FC236}">
                  <a16:creationId xmlns:a16="http://schemas.microsoft.com/office/drawing/2014/main" id="{BBBD2321-95AE-9C40-B018-8ECE1F278C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54" name="AutoShape 240">
                <a:extLst>
                  <a:ext uri="{FF2B5EF4-FFF2-40B4-BE49-F238E27FC236}">
                    <a16:creationId xmlns:a16="http://schemas.microsoft.com/office/drawing/2014/main" id="{5F0A8B0F-BFF3-D645-8BC2-E03084A735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55" name="AutoShape 241">
                <a:extLst>
                  <a:ext uri="{FF2B5EF4-FFF2-40B4-BE49-F238E27FC236}">
                    <a16:creationId xmlns:a16="http://schemas.microsoft.com/office/drawing/2014/main" id="{F04409C4-53CF-1E47-924D-AAE899D78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1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B79FB686-7827-8648-B573-39D9BD56AE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FDD2EBD5-F1D6-1A40-89DB-A8C30D9318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CE0C4D67-AE5D-BA4D-8695-DB491DDD2F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F37BD5E1-82F5-4442-A0E8-832E39193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09"/>
              <a:ext cx="50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65CB1E0E-0881-3D44-874F-DFDC02FDDF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8" name="AutoShape 247">
              <a:extLst>
                <a:ext uri="{FF2B5EF4-FFF2-40B4-BE49-F238E27FC236}">
                  <a16:creationId xmlns:a16="http://schemas.microsoft.com/office/drawing/2014/main" id="{6DADA001-6CFD-B446-972E-A78724803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9" name="AutoShape 248">
              <a:extLst>
                <a:ext uri="{FF2B5EF4-FFF2-40B4-BE49-F238E27FC236}">
                  <a16:creationId xmlns:a16="http://schemas.microsoft.com/office/drawing/2014/main" id="{3A9F1280-193F-A148-B533-A4E2BCD4EE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12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64151D18-1A99-BB43-8662-5409F09FC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2"/>
              <a:ext cx="158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86E3B505-373D-FA41-AC57-224E553E67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2"/>
              <a:ext cx="158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3E492A9C-D2EF-444F-9F40-D87F1FF8E8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2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B30ABD37-057E-DC41-B1A5-29A2C42360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F71DBCB-192B-CC42-80BF-FB60B27D1133}"/>
              </a:ext>
            </a:extLst>
          </p:cNvPr>
          <p:cNvSpPr txBox="1"/>
          <p:nvPr/>
        </p:nvSpPr>
        <p:spPr>
          <a:xfrm>
            <a:off x="3494761" y="572214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B7AFE08E-CB17-6F42-9518-20370F3483F4}"/>
              </a:ext>
            </a:extLst>
          </p:cNvPr>
          <p:cNvSpPr txBox="1"/>
          <p:nvPr/>
        </p:nvSpPr>
        <p:spPr>
          <a:xfrm>
            <a:off x="4623206" y="484712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D37FF6A-48D3-AE49-82AD-DF5CE9A2542A}"/>
              </a:ext>
            </a:extLst>
          </p:cNvPr>
          <p:cNvSpPr txBox="1"/>
          <p:nvPr/>
        </p:nvSpPr>
        <p:spPr>
          <a:xfrm>
            <a:off x="6902357" y="569816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5C3F8F57-1EC3-A444-90B5-A9967EAA485D}"/>
              </a:ext>
            </a:extLst>
          </p:cNvPr>
          <p:cNvSpPr txBox="1"/>
          <p:nvPr/>
        </p:nvSpPr>
        <p:spPr>
          <a:xfrm>
            <a:off x="7496546" y="4843702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27" name="Rectangle 174">
            <a:extLst>
              <a:ext uri="{FF2B5EF4-FFF2-40B4-BE49-F238E27FC236}">
                <a16:creationId xmlns:a16="http://schemas.microsoft.com/office/drawing/2014/main" id="{F1B64B39-C299-EC44-8493-F36F1F2A8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5600" y="1992484"/>
            <a:ext cx="3906061" cy="962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115888" lvl="0" indent="-115888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charset="0"/>
                <a:ea typeface="ＭＳ Ｐゴシック" charset="0"/>
              </a:rPr>
              <a:t>mySocket = socket(AF_INET,SOCK_STREAM)</a:t>
            </a:r>
          </a:p>
          <a:p>
            <a:pPr marL="115888" lvl="0" indent="-115888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charset="0"/>
                <a:ea typeface="ＭＳ Ｐゴシック" charset="0"/>
              </a:rPr>
              <a:t>mySocket.bind(myaddr,</a:t>
            </a:r>
            <a:r>
              <a:rPr lang="en-US" sz="1600" b="1" dirty="0">
                <a:solidFill>
                  <a:srgbClr val="C00000"/>
                </a:solidFill>
                <a:latin typeface="Courier New" charset="0"/>
                <a:ea typeface="ＭＳ Ｐゴシック" charset="0"/>
              </a:rPr>
              <a:t>5775</a:t>
            </a:r>
            <a:r>
              <a:rPr lang="en-US" sz="1600" b="1" dirty="0">
                <a:solidFill>
                  <a:srgbClr val="000000"/>
                </a:solidFill>
                <a:latin typeface="Courier New" charset="0"/>
                <a:ea typeface="ＭＳ Ｐゴシック" charset="0"/>
              </a:rPr>
              <a:t>);</a:t>
            </a:r>
          </a:p>
          <a:p>
            <a:pPr marL="115888" marR="0" lvl="0" indent="-115888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charset="0"/>
              <a:ea typeface="ＭＳ Ｐゴシック" charset="0"/>
              <a:cs typeface="+mn-cs"/>
            </a:endParaRPr>
          </a:p>
        </p:txBody>
      </p:sp>
      <p:sp>
        <p:nvSpPr>
          <p:cNvPr id="128" name="Rectangle 174">
            <a:extLst>
              <a:ext uri="{FF2B5EF4-FFF2-40B4-BE49-F238E27FC236}">
                <a16:creationId xmlns:a16="http://schemas.microsoft.com/office/drawing/2014/main" id="{821B066F-1D54-9842-8B91-6EFC02EED7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3389" y="1137494"/>
            <a:ext cx="3906061" cy="962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115888" lvl="0" indent="-115888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charset="0"/>
                <a:ea typeface="ＭＳ Ｐゴシック" charset="0"/>
              </a:rPr>
              <a:t>mySocket = socket(AF_INET,SOCK_DGRAM)</a:t>
            </a:r>
          </a:p>
          <a:p>
            <a:pPr marL="115888" lvl="0" indent="-115888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defRPr/>
            </a:pPr>
            <a:r>
              <a:rPr lang="en-US" sz="1600" b="1" dirty="0">
                <a:solidFill>
                  <a:srgbClr val="000000"/>
                </a:solidFill>
                <a:latin typeface="Courier New" charset="0"/>
                <a:ea typeface="ＭＳ Ｐゴシック" charset="0"/>
              </a:rPr>
              <a:t>mySocket.bind(myaddr,</a:t>
            </a:r>
            <a:r>
              <a:rPr lang="en-US" sz="1600" b="1" dirty="0">
                <a:solidFill>
                  <a:srgbClr val="C00000"/>
                </a:solidFill>
                <a:latin typeface="Courier New" charset="0"/>
                <a:ea typeface="ＭＳ Ｐゴシック" charset="0"/>
              </a:rPr>
              <a:t>6428</a:t>
            </a:r>
            <a:r>
              <a:rPr lang="en-US" sz="1600" b="1" dirty="0">
                <a:solidFill>
                  <a:srgbClr val="000000"/>
                </a:solidFill>
                <a:latin typeface="Courier New" charset="0"/>
                <a:ea typeface="ＭＳ Ｐゴシック" charset="0"/>
              </a:rPr>
              <a:t>);</a:t>
            </a:r>
          </a:p>
          <a:p>
            <a:pPr marL="115888" marR="0" lvl="0" indent="-115888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charset="0"/>
              <a:ea typeface="ＭＳ Ｐゴシック" charset="0"/>
              <a:cs typeface="+mn-cs"/>
            </a:endParaRPr>
          </a:p>
        </p:txBody>
      </p:sp>
      <p:sp>
        <p:nvSpPr>
          <p:cNvPr id="129" name="Title 1">
            <a:extLst>
              <a:ext uri="{FF2B5EF4-FFF2-40B4-BE49-F238E27FC236}">
                <a16:creationId xmlns:a16="http://schemas.microsoft.com/office/drawing/2014/main" id="{8F00F9B4-0BB2-B845-92FC-6EB603238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0" y="289325"/>
            <a:ext cx="11100625" cy="894622"/>
          </a:xfrm>
        </p:spPr>
        <p:txBody>
          <a:bodyPr>
            <a:normAutofit/>
          </a:bodyPr>
          <a:lstStyle/>
          <a:p>
            <a:r>
              <a:rPr lang="en-US" sz="4400" dirty="0"/>
              <a:t>Connectionless demultiplexing: an example</a:t>
            </a:r>
          </a:p>
        </p:txBody>
      </p:sp>
    </p:spTree>
    <p:extLst>
      <p:ext uri="{BB962C8B-B14F-4D97-AF65-F5344CB8AC3E}">
        <p14:creationId xmlns:p14="http://schemas.microsoft.com/office/powerpoint/2010/main" val="204399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500"/>
                            </p:stCondLst>
                            <p:childTnLst>
                              <p:par>
                                <p:cTn id="8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/>
      <p:bldP spid="127" grpId="0"/>
      <p:bldP spid="12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0" y="289325"/>
            <a:ext cx="11100625" cy="894622"/>
          </a:xfrm>
        </p:spPr>
        <p:txBody>
          <a:bodyPr>
            <a:normAutofit/>
          </a:bodyPr>
          <a:lstStyle/>
          <a:p>
            <a:r>
              <a:rPr lang="en-US" sz="4400" dirty="0"/>
              <a:t>Connection-oriented demultiplexing</a:t>
            </a:r>
          </a:p>
        </p:txBody>
      </p:sp>
      <p:sp>
        <p:nvSpPr>
          <p:cNvPr id="128" name="Rectangle 3">
            <a:extLst>
              <a:ext uri="{FF2B5EF4-FFF2-40B4-BE49-F238E27FC236}">
                <a16:creationId xmlns:a16="http://schemas.microsoft.com/office/drawing/2014/main" id="{2C2F9B28-FDD9-B047-936F-1DE26AECFD6E}"/>
              </a:ext>
            </a:extLst>
          </p:cNvPr>
          <p:cNvSpPr txBox="1">
            <a:spLocks noChangeArrowheads="1"/>
          </p:cNvSpPr>
          <p:nvPr/>
        </p:nvSpPr>
        <p:spPr>
          <a:xfrm>
            <a:off x="798689" y="1495768"/>
            <a:ext cx="4770837" cy="2942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marR="0" lvl="0" indent="-2762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TCP socket identified by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4-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tuple: 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 IP address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 port number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dest IP address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dest port number</a:t>
            </a:r>
          </a:p>
        </p:txBody>
      </p:sp>
      <p:sp>
        <p:nvSpPr>
          <p:cNvPr id="129" name="Rectangle 4">
            <a:extLst>
              <a:ext uri="{FF2B5EF4-FFF2-40B4-BE49-F238E27FC236}">
                <a16:creationId xmlns:a16="http://schemas.microsoft.com/office/drawing/2014/main" id="{C6672EA0-BD4C-AA4C-B327-560672E6A24F}"/>
              </a:ext>
            </a:extLst>
          </p:cNvPr>
          <p:cNvSpPr txBox="1">
            <a:spLocks noChangeArrowheads="1"/>
          </p:cNvSpPr>
          <p:nvPr/>
        </p:nvSpPr>
        <p:spPr>
          <a:xfrm>
            <a:off x="6476415" y="1510775"/>
            <a:ext cx="5036711" cy="4974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8313" marR="0" lvl="0" indent="-2889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 may support many simultaneous TCP sockets: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socket identified by its own 4-tuple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socket associated with a different connecting client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C2F9B28-FDD9-B047-936F-1DE26AECFD6E}"/>
              </a:ext>
            </a:extLst>
          </p:cNvPr>
          <p:cNvSpPr txBox="1">
            <a:spLocks noChangeArrowheads="1"/>
          </p:cNvSpPr>
          <p:nvPr/>
        </p:nvSpPr>
        <p:spPr>
          <a:xfrm>
            <a:off x="784324" y="4284442"/>
            <a:ext cx="4770837" cy="2228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marR="0" lvl="0" indent="-2698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demux: receiver uses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four values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(4-tuple)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direct segment to appropriate socket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AE4D1361-EDC2-E64C-B2A5-339968681A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49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0" y="289325"/>
            <a:ext cx="11100625" cy="894622"/>
          </a:xfrm>
        </p:spPr>
        <p:txBody>
          <a:bodyPr>
            <a:normAutofit/>
          </a:bodyPr>
          <a:lstStyle/>
          <a:p>
            <a:r>
              <a:rPr lang="en-US" sz="4400" dirty="0"/>
              <a:t>Connection-oriented demultiplexing: example</a:t>
            </a:r>
          </a:p>
        </p:txBody>
      </p:sp>
      <p:sp>
        <p:nvSpPr>
          <p:cNvPr id="525" name="Freeform 5">
            <a:extLst>
              <a:ext uri="{FF2B5EF4-FFF2-40B4-BE49-F238E27FC236}">
                <a16:creationId xmlns:a16="http://schemas.microsoft.com/office/drawing/2014/main" id="{7563D6BB-009E-434A-9515-A6EAB0387E14}"/>
              </a:ext>
            </a:extLst>
          </p:cNvPr>
          <p:cNvSpPr>
            <a:spLocks/>
          </p:cNvSpPr>
          <p:nvPr/>
        </p:nvSpPr>
        <p:spPr bwMode="auto">
          <a:xfrm>
            <a:off x="4454236" y="1478017"/>
            <a:ext cx="552450" cy="2082800"/>
          </a:xfrm>
          <a:custGeom>
            <a:avLst/>
            <a:gdLst>
              <a:gd name="T0" fmla="*/ 0 w 348"/>
              <a:gd name="T1" fmla="*/ 2147483647 h 1312"/>
              <a:gd name="T2" fmla="*/ 2147483647 w 348"/>
              <a:gd name="T3" fmla="*/ 0 h 1312"/>
              <a:gd name="T4" fmla="*/ 2147483647 w 348"/>
              <a:gd name="T5" fmla="*/ 2147483647 h 1312"/>
              <a:gd name="T6" fmla="*/ 2147483647 w 348"/>
              <a:gd name="T7" fmla="*/ 2147483647 h 1312"/>
              <a:gd name="T8" fmla="*/ 0 w 348"/>
              <a:gd name="T9" fmla="*/ 2147483647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48" h="1312">
                <a:moveTo>
                  <a:pt x="0" y="1306"/>
                </a:moveTo>
                <a:lnTo>
                  <a:pt x="348" y="0"/>
                </a:lnTo>
                <a:lnTo>
                  <a:pt x="342" y="1258"/>
                </a:lnTo>
                <a:lnTo>
                  <a:pt x="180" y="1312"/>
                </a:lnTo>
                <a:lnTo>
                  <a:pt x="0" y="1306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26" name="Freeform 6">
            <a:extLst>
              <a:ext uri="{FF2B5EF4-FFF2-40B4-BE49-F238E27FC236}">
                <a16:creationId xmlns:a16="http://schemas.microsoft.com/office/drawing/2014/main" id="{C4ABCFDA-E140-9C42-81C9-A5B5F6C446B3}"/>
              </a:ext>
            </a:extLst>
          </p:cNvPr>
          <p:cNvSpPr>
            <a:spLocks/>
          </p:cNvSpPr>
          <p:nvPr/>
        </p:nvSpPr>
        <p:spPr bwMode="auto">
          <a:xfrm>
            <a:off x="2052349" y="1657405"/>
            <a:ext cx="460375" cy="2193925"/>
          </a:xfrm>
          <a:custGeom>
            <a:avLst/>
            <a:gdLst>
              <a:gd name="T0" fmla="*/ 2147483647 w 290"/>
              <a:gd name="T1" fmla="*/ 2147483647 h 1382"/>
              <a:gd name="T2" fmla="*/ 0 w 290"/>
              <a:gd name="T3" fmla="*/ 2147483647 h 1382"/>
              <a:gd name="T4" fmla="*/ 2147483647 w 290"/>
              <a:gd name="T5" fmla="*/ 0 h 1382"/>
              <a:gd name="T6" fmla="*/ 2147483647 w 290"/>
              <a:gd name="T7" fmla="*/ 2147483647 h 1382"/>
              <a:gd name="T8" fmla="*/ 2147483647 w 290"/>
              <a:gd name="T9" fmla="*/ 2147483647 h 1382"/>
              <a:gd name="T10" fmla="*/ 2147483647 w 290"/>
              <a:gd name="T11" fmla="*/ 2147483647 h 138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90" h="1382">
                <a:moveTo>
                  <a:pt x="15" y="1382"/>
                </a:moveTo>
                <a:lnTo>
                  <a:pt x="0" y="1360"/>
                </a:lnTo>
                <a:lnTo>
                  <a:pt x="290" y="0"/>
                </a:lnTo>
                <a:lnTo>
                  <a:pt x="284" y="1258"/>
                </a:lnTo>
                <a:lnTo>
                  <a:pt x="182" y="1382"/>
                </a:lnTo>
                <a:lnTo>
                  <a:pt x="15" y="1382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27" name="Rectangle 23">
            <a:extLst>
              <a:ext uri="{FF2B5EF4-FFF2-40B4-BE49-F238E27FC236}">
                <a16:creationId xmlns:a16="http://schemas.microsoft.com/office/drawing/2014/main" id="{614F9B0E-1109-CC4B-8E75-55A6C74E6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8286" y="1624067"/>
            <a:ext cx="1296988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28" name="Rectangle 24">
            <a:extLst>
              <a:ext uri="{FF2B5EF4-FFF2-40B4-BE49-F238E27FC236}">
                <a16:creationId xmlns:a16="http://schemas.microsoft.com/office/drawing/2014/main" id="{CBD89C10-5030-2D42-A25D-BFEC970A8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0186" y="1678042"/>
            <a:ext cx="1273175" cy="1979613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29" name="Line 25">
            <a:extLst>
              <a:ext uri="{FF2B5EF4-FFF2-40B4-BE49-F238E27FC236}">
                <a16:creationId xmlns:a16="http://schemas.microsoft.com/office/drawing/2014/main" id="{8D7EF085-D57A-E243-98DA-BEAC54BDE621}"/>
              </a:ext>
            </a:extLst>
          </p:cNvPr>
          <p:cNvSpPr>
            <a:spLocks noChangeShapeType="1"/>
          </p:cNvSpPr>
          <p:nvPr/>
        </p:nvSpPr>
        <p:spPr bwMode="auto">
          <a:xfrm>
            <a:off x="2539711" y="2438455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30" name="Text Box 26">
            <a:extLst>
              <a:ext uri="{FF2B5EF4-FFF2-40B4-BE49-F238E27FC236}">
                <a16:creationId xmlns:a16="http://schemas.microsoft.com/office/drawing/2014/main" id="{0ED9175A-7497-DD4F-9C18-ACF0B19F7B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6849" y="2420992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transport</a:t>
            </a:r>
          </a:p>
        </p:txBody>
      </p:sp>
      <p:sp>
        <p:nvSpPr>
          <p:cNvPr id="531" name="Line 27">
            <a:extLst>
              <a:ext uri="{FF2B5EF4-FFF2-40B4-BE49-F238E27FC236}">
                <a16:creationId xmlns:a16="http://schemas.microsoft.com/office/drawing/2014/main" id="{FD58D124-018E-3848-9BB8-DBD51A4D851F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7649" y="2759130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32" name="Line 28">
            <a:extLst>
              <a:ext uri="{FF2B5EF4-FFF2-40B4-BE49-F238E27FC236}">
                <a16:creationId xmlns:a16="http://schemas.microsoft.com/office/drawing/2014/main" id="{15074162-585A-BC41-91A3-96670F676188}"/>
              </a:ext>
            </a:extLst>
          </p:cNvPr>
          <p:cNvSpPr>
            <a:spLocks noChangeShapeType="1"/>
          </p:cNvSpPr>
          <p:nvPr/>
        </p:nvSpPr>
        <p:spPr bwMode="auto">
          <a:xfrm>
            <a:off x="2533361" y="3068692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33" name="Line 29">
            <a:extLst>
              <a:ext uri="{FF2B5EF4-FFF2-40B4-BE49-F238E27FC236}">
                <a16:creationId xmlns:a16="http://schemas.microsoft.com/office/drawing/2014/main" id="{23B1C83D-9CD1-7141-80E9-B23AF1A120DD}"/>
              </a:ext>
            </a:extLst>
          </p:cNvPr>
          <p:cNvSpPr>
            <a:spLocks noChangeShapeType="1"/>
          </p:cNvSpPr>
          <p:nvPr/>
        </p:nvSpPr>
        <p:spPr bwMode="auto">
          <a:xfrm>
            <a:off x="2533361" y="3354442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34" name="Text Box 26">
            <a:extLst>
              <a:ext uri="{FF2B5EF4-FFF2-40B4-BE49-F238E27FC236}">
                <a16:creationId xmlns:a16="http://schemas.microsoft.com/office/drawing/2014/main" id="{18FD1BAC-22E0-E743-8D85-AD83603D9B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1774" y="1668517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application</a:t>
            </a:r>
          </a:p>
        </p:txBody>
      </p:sp>
      <p:sp>
        <p:nvSpPr>
          <p:cNvPr id="535" name="Text Box 26">
            <a:extLst>
              <a:ext uri="{FF2B5EF4-FFF2-40B4-BE49-F238E27FC236}">
                <a16:creationId xmlns:a16="http://schemas.microsoft.com/office/drawing/2014/main" id="{FA894B51-006F-1749-B20E-08F2DE8012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7324" y="3325867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physical</a:t>
            </a:r>
          </a:p>
        </p:txBody>
      </p:sp>
      <p:sp>
        <p:nvSpPr>
          <p:cNvPr id="536" name="Text Box 26">
            <a:extLst>
              <a:ext uri="{FF2B5EF4-FFF2-40B4-BE49-F238E27FC236}">
                <a16:creationId xmlns:a16="http://schemas.microsoft.com/office/drawing/2014/main" id="{986C06D0-2FCC-3C4A-8B26-E47FEACB6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6374" y="3040117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link</a:t>
            </a:r>
          </a:p>
        </p:txBody>
      </p:sp>
      <p:sp>
        <p:nvSpPr>
          <p:cNvPr id="537" name="Text Box 26">
            <a:extLst>
              <a:ext uri="{FF2B5EF4-FFF2-40B4-BE49-F238E27FC236}">
                <a16:creationId xmlns:a16="http://schemas.microsoft.com/office/drawing/2014/main" id="{D076C0F4-C178-3E40-A5A0-D9949817A0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6849" y="2744842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</a:p>
        </p:txBody>
      </p:sp>
      <p:sp>
        <p:nvSpPr>
          <p:cNvPr id="538" name="Oval 19">
            <a:extLst>
              <a:ext uri="{FF2B5EF4-FFF2-40B4-BE49-F238E27FC236}">
                <a16:creationId xmlns:a16="http://schemas.microsoft.com/office/drawing/2014/main" id="{2A71094C-18F7-1C46-8C86-7D8D2BCF2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6736" y="1954267"/>
            <a:ext cx="598488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P1</a:t>
            </a:r>
          </a:p>
        </p:txBody>
      </p:sp>
      <p:grpSp>
        <p:nvGrpSpPr>
          <p:cNvPr id="539" name="Group 20">
            <a:extLst>
              <a:ext uri="{FF2B5EF4-FFF2-40B4-BE49-F238E27FC236}">
                <a16:creationId xmlns:a16="http://schemas.microsoft.com/office/drawing/2014/main" id="{554821E9-E611-EF4C-B4ED-D5A7C0CB1055}"/>
              </a:ext>
            </a:extLst>
          </p:cNvPr>
          <p:cNvGrpSpPr>
            <a:grpSpLocks/>
          </p:cNvGrpSpPr>
          <p:nvPr/>
        </p:nvGrpSpPr>
        <p:grpSpPr bwMode="auto">
          <a:xfrm>
            <a:off x="2834986" y="2278117"/>
            <a:ext cx="620713" cy="228600"/>
            <a:chOff x="1287" y="2524"/>
            <a:chExt cx="260" cy="100"/>
          </a:xfrm>
        </p:grpSpPr>
        <p:sp>
          <p:nvSpPr>
            <p:cNvPr id="540" name="Rectangle 21">
              <a:extLst>
                <a:ext uri="{FF2B5EF4-FFF2-40B4-BE49-F238E27FC236}">
                  <a16:creationId xmlns:a16="http://schemas.microsoft.com/office/drawing/2014/main" id="{BEBEC012-39DF-A541-830E-6FF13ADAE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41" name="Rectangle 22">
              <a:extLst>
                <a:ext uri="{FF2B5EF4-FFF2-40B4-BE49-F238E27FC236}">
                  <a16:creationId xmlns:a16="http://schemas.microsoft.com/office/drawing/2014/main" id="{C54558CA-8722-654B-8BA0-93D5C1A675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42" name="Rectangle 23">
              <a:extLst>
                <a:ext uri="{FF2B5EF4-FFF2-40B4-BE49-F238E27FC236}">
                  <a16:creationId xmlns:a16="http://schemas.microsoft.com/office/drawing/2014/main" id="{4ECE78D1-C229-D44C-8946-E5D845D77B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43" name="Rectangle 24">
              <a:extLst>
                <a:ext uri="{FF2B5EF4-FFF2-40B4-BE49-F238E27FC236}">
                  <a16:creationId xmlns:a16="http://schemas.microsoft.com/office/drawing/2014/main" id="{5E3A5BD1-1D56-EA42-9427-8F0D4DE456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544" name="Rectangle 23">
            <a:extLst>
              <a:ext uri="{FF2B5EF4-FFF2-40B4-BE49-F238E27FC236}">
                <a16:creationId xmlns:a16="http://schemas.microsoft.com/office/drawing/2014/main" id="{9E1F493A-E899-D74E-919F-F4A60AE16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7011" y="1390705"/>
            <a:ext cx="2254250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5" name="Rectangle 24">
            <a:extLst>
              <a:ext uri="{FF2B5EF4-FFF2-40B4-BE49-F238E27FC236}">
                <a16:creationId xmlns:a16="http://schemas.microsoft.com/office/drawing/2014/main" id="{49A0180F-5303-6E4C-99BF-19A56AAC7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036" y="1468492"/>
            <a:ext cx="2225675" cy="1979613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46" name="Text Box 26">
            <a:extLst>
              <a:ext uri="{FF2B5EF4-FFF2-40B4-BE49-F238E27FC236}">
                <a16:creationId xmlns:a16="http://schemas.microsoft.com/office/drawing/2014/main" id="{23645F4E-01B1-3349-9A7F-2F24FC4C20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8486" y="2197155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transport</a:t>
            </a:r>
          </a:p>
        </p:txBody>
      </p:sp>
      <p:sp>
        <p:nvSpPr>
          <p:cNvPr id="547" name="Text Box 26">
            <a:extLst>
              <a:ext uri="{FF2B5EF4-FFF2-40B4-BE49-F238E27FC236}">
                <a16:creationId xmlns:a16="http://schemas.microsoft.com/office/drawing/2014/main" id="{9BED65C6-B309-8B4D-A068-E19EDFD116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2461" y="1420867"/>
            <a:ext cx="1317625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application</a:t>
            </a:r>
          </a:p>
        </p:txBody>
      </p:sp>
      <p:sp>
        <p:nvSpPr>
          <p:cNvPr id="548" name="Text Box 26">
            <a:extLst>
              <a:ext uri="{FF2B5EF4-FFF2-40B4-BE49-F238E27FC236}">
                <a16:creationId xmlns:a16="http://schemas.microsoft.com/office/drawing/2014/main" id="{3CB9E7E9-E087-BE49-8C38-35C7E48BA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2136" y="3102030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physical</a:t>
            </a:r>
          </a:p>
        </p:txBody>
      </p:sp>
      <p:sp>
        <p:nvSpPr>
          <p:cNvPr id="549" name="Text Box 26">
            <a:extLst>
              <a:ext uri="{FF2B5EF4-FFF2-40B4-BE49-F238E27FC236}">
                <a16:creationId xmlns:a16="http://schemas.microsoft.com/office/drawing/2014/main" id="{75F58D18-0976-1447-9AE8-E0B265BD81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2136" y="2816280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link</a:t>
            </a:r>
          </a:p>
        </p:txBody>
      </p:sp>
      <p:sp>
        <p:nvSpPr>
          <p:cNvPr id="550" name="Oval 36">
            <a:extLst>
              <a:ext uri="{FF2B5EF4-FFF2-40B4-BE49-F238E27FC236}">
                <a16:creationId xmlns:a16="http://schemas.microsoft.com/office/drawing/2014/main" id="{2A7F5798-BB67-5141-90FB-F51D589E31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2099" y="1727255"/>
            <a:ext cx="598487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P4</a:t>
            </a:r>
          </a:p>
        </p:txBody>
      </p:sp>
      <p:sp>
        <p:nvSpPr>
          <p:cNvPr id="551" name="Rectangle 23">
            <a:extLst>
              <a:ext uri="{FF2B5EF4-FFF2-40B4-BE49-F238E27FC236}">
                <a16:creationId xmlns:a16="http://schemas.microsoft.com/office/drawing/2014/main" id="{32D4A7B1-DBDA-2B47-8511-4BF8176AC4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2324" y="1616130"/>
            <a:ext cx="1296987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52" name="Rectangle 24">
            <a:extLst>
              <a:ext uri="{FF2B5EF4-FFF2-40B4-BE49-F238E27FC236}">
                <a16:creationId xmlns:a16="http://schemas.microsoft.com/office/drawing/2014/main" id="{DAED2C2D-612B-9147-A573-0082B4910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5474" y="1657405"/>
            <a:ext cx="1631950" cy="1979612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53" name="Text Box 26">
            <a:extLst>
              <a:ext uri="{FF2B5EF4-FFF2-40B4-BE49-F238E27FC236}">
                <a16:creationId xmlns:a16="http://schemas.microsoft.com/office/drawing/2014/main" id="{892F681F-FE7B-A849-886C-3DB4B7150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0886" y="2413055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transport</a:t>
            </a:r>
          </a:p>
        </p:txBody>
      </p:sp>
      <p:sp>
        <p:nvSpPr>
          <p:cNvPr id="554" name="Text Box 26">
            <a:extLst>
              <a:ext uri="{FF2B5EF4-FFF2-40B4-BE49-F238E27FC236}">
                <a16:creationId xmlns:a16="http://schemas.microsoft.com/office/drawing/2014/main" id="{5491EDD3-2B63-BB4B-87FA-02E376F65B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5811" y="1660580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application</a:t>
            </a:r>
          </a:p>
        </p:txBody>
      </p:sp>
      <p:sp>
        <p:nvSpPr>
          <p:cNvPr id="555" name="Text Box 26">
            <a:extLst>
              <a:ext uri="{FF2B5EF4-FFF2-40B4-BE49-F238E27FC236}">
                <a16:creationId xmlns:a16="http://schemas.microsoft.com/office/drawing/2014/main" id="{0FB3A86D-FFE9-EE49-AD2D-1E57E4F89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3749" y="3317930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physical</a:t>
            </a:r>
          </a:p>
        </p:txBody>
      </p:sp>
      <p:sp>
        <p:nvSpPr>
          <p:cNvPr id="556" name="Text Box 26">
            <a:extLst>
              <a:ext uri="{FF2B5EF4-FFF2-40B4-BE49-F238E27FC236}">
                <a16:creationId xmlns:a16="http://schemas.microsoft.com/office/drawing/2014/main" id="{9835580D-BB7F-E64A-B442-691428929F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0411" y="3032180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link</a:t>
            </a:r>
          </a:p>
        </p:txBody>
      </p:sp>
      <p:sp>
        <p:nvSpPr>
          <p:cNvPr id="557" name="Text Box 26">
            <a:extLst>
              <a:ext uri="{FF2B5EF4-FFF2-40B4-BE49-F238E27FC236}">
                <a16:creationId xmlns:a16="http://schemas.microsoft.com/office/drawing/2014/main" id="{31A0CB7D-BCCB-D34A-A890-C073478178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0886" y="2736905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</a:p>
        </p:txBody>
      </p:sp>
      <p:sp>
        <p:nvSpPr>
          <p:cNvPr id="558" name="Oval 53">
            <a:extLst>
              <a:ext uri="{FF2B5EF4-FFF2-40B4-BE49-F238E27FC236}">
                <a16:creationId xmlns:a16="http://schemas.microsoft.com/office/drawing/2014/main" id="{F992062B-7A21-DE43-9A4C-83CB3E9CB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6436" y="1954267"/>
            <a:ext cx="598488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P2</a:t>
            </a:r>
          </a:p>
        </p:txBody>
      </p:sp>
      <p:sp>
        <p:nvSpPr>
          <p:cNvPr id="559" name="Freeform 54">
            <a:extLst>
              <a:ext uri="{FF2B5EF4-FFF2-40B4-BE49-F238E27FC236}">
                <a16:creationId xmlns:a16="http://schemas.microsoft.com/office/drawing/2014/main" id="{AC38FC98-798D-384B-B25B-E64D646DDFC5}"/>
              </a:ext>
            </a:extLst>
          </p:cNvPr>
          <p:cNvSpPr>
            <a:spLocks/>
          </p:cNvSpPr>
          <p:nvPr/>
        </p:nvSpPr>
        <p:spPr bwMode="auto">
          <a:xfrm>
            <a:off x="9661236" y="1636767"/>
            <a:ext cx="504825" cy="2133600"/>
          </a:xfrm>
          <a:custGeom>
            <a:avLst/>
            <a:gdLst>
              <a:gd name="T0" fmla="*/ 2147483647 w 318"/>
              <a:gd name="T1" fmla="*/ 2147483647 h 1344"/>
              <a:gd name="T2" fmla="*/ 2147483647 w 318"/>
              <a:gd name="T3" fmla="*/ 0 h 1344"/>
              <a:gd name="T4" fmla="*/ 0 w 318"/>
              <a:gd name="T5" fmla="*/ 2147483647 h 1344"/>
              <a:gd name="T6" fmla="*/ 2147483647 w 318"/>
              <a:gd name="T7" fmla="*/ 2147483647 h 1344"/>
              <a:gd name="T8" fmla="*/ 2147483647 w 318"/>
              <a:gd name="T9" fmla="*/ 2147483647 h 13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18" h="1344">
                <a:moveTo>
                  <a:pt x="318" y="1344"/>
                </a:moveTo>
                <a:lnTo>
                  <a:pt x="12" y="0"/>
                </a:lnTo>
                <a:lnTo>
                  <a:pt x="0" y="1224"/>
                </a:lnTo>
                <a:lnTo>
                  <a:pt x="121" y="1344"/>
                </a:lnTo>
                <a:lnTo>
                  <a:pt x="318" y="1344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68" name="Text Box 93">
            <a:extLst>
              <a:ext uri="{FF2B5EF4-FFF2-40B4-BE49-F238E27FC236}">
                <a16:creationId xmlns:a16="http://schemas.microsoft.com/office/drawing/2014/main" id="{28913095-A052-0A42-8972-4D75538256AD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723736" y="4418067"/>
            <a:ext cx="1147763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+mn-cs"/>
              </a:rPr>
              <a:t>host: IP address A</a:t>
            </a:r>
          </a:p>
        </p:txBody>
      </p:sp>
      <p:sp>
        <p:nvSpPr>
          <p:cNvPr id="569" name="Text Box 94">
            <a:extLst>
              <a:ext uri="{FF2B5EF4-FFF2-40B4-BE49-F238E27FC236}">
                <a16:creationId xmlns:a16="http://schemas.microsoft.com/office/drawing/2014/main" id="{E982CF1A-0928-6A45-8462-D083EBC09BA7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9480261" y="4314880"/>
            <a:ext cx="1147763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+mn-cs"/>
              </a:rPr>
              <a:t>host: IP address C</a:t>
            </a:r>
          </a:p>
        </p:txBody>
      </p:sp>
      <p:sp>
        <p:nvSpPr>
          <p:cNvPr id="570" name="Line 96">
            <a:extLst>
              <a:ext uri="{FF2B5EF4-FFF2-40B4-BE49-F238E27FC236}">
                <a16:creationId xmlns:a16="http://schemas.microsoft.com/office/drawing/2014/main" id="{2EEED614-F433-E440-B256-A6E56708BB1E}"/>
              </a:ext>
            </a:extLst>
          </p:cNvPr>
          <p:cNvSpPr>
            <a:spLocks noChangeShapeType="1"/>
          </p:cNvSpPr>
          <p:nvPr/>
        </p:nvSpPr>
        <p:spPr bwMode="auto">
          <a:xfrm>
            <a:off x="4989224" y="3144892"/>
            <a:ext cx="22336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571" name="Line 97">
            <a:extLst>
              <a:ext uri="{FF2B5EF4-FFF2-40B4-BE49-F238E27FC236}">
                <a16:creationId xmlns:a16="http://schemas.microsoft.com/office/drawing/2014/main" id="{098FD8B8-DDC2-8146-812C-346AC97FA30A}"/>
              </a:ext>
            </a:extLst>
          </p:cNvPr>
          <p:cNvSpPr>
            <a:spLocks noChangeShapeType="1"/>
          </p:cNvSpPr>
          <p:nvPr/>
        </p:nvSpPr>
        <p:spPr bwMode="auto">
          <a:xfrm>
            <a:off x="5005099" y="2843267"/>
            <a:ext cx="22336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572" name="Text Box 26">
            <a:extLst>
              <a:ext uri="{FF2B5EF4-FFF2-40B4-BE49-F238E27FC236}">
                <a16:creationId xmlns:a16="http://schemas.microsoft.com/office/drawing/2014/main" id="{8BEC305F-DB39-A945-9B16-8D9FBE53F0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2449" y="2508305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</a:p>
        </p:txBody>
      </p:sp>
      <p:sp>
        <p:nvSpPr>
          <p:cNvPr id="573" name="Line 99">
            <a:extLst>
              <a:ext uri="{FF2B5EF4-FFF2-40B4-BE49-F238E27FC236}">
                <a16:creationId xmlns:a16="http://schemas.microsoft.com/office/drawing/2014/main" id="{7CB610F0-F0BE-7D49-8D7A-0F03DEB1C350}"/>
              </a:ext>
            </a:extLst>
          </p:cNvPr>
          <p:cNvSpPr>
            <a:spLocks noChangeShapeType="1"/>
          </p:cNvSpPr>
          <p:nvPr/>
        </p:nvSpPr>
        <p:spPr bwMode="auto">
          <a:xfrm>
            <a:off x="5008274" y="2521005"/>
            <a:ext cx="22336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574" name="Line 100">
            <a:extLst>
              <a:ext uri="{FF2B5EF4-FFF2-40B4-BE49-F238E27FC236}">
                <a16:creationId xmlns:a16="http://schemas.microsoft.com/office/drawing/2014/main" id="{1D31CBE9-4A8E-BC4A-A036-BA509B6CF5EA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1449" y="2198742"/>
            <a:ext cx="22336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575" name="Group 101">
            <a:extLst>
              <a:ext uri="{FF2B5EF4-FFF2-40B4-BE49-F238E27FC236}">
                <a16:creationId xmlns:a16="http://schemas.microsoft.com/office/drawing/2014/main" id="{91441727-AAD7-1140-AF05-A3D324B8DC6B}"/>
              </a:ext>
            </a:extLst>
          </p:cNvPr>
          <p:cNvGrpSpPr>
            <a:grpSpLocks/>
          </p:cNvGrpSpPr>
          <p:nvPr/>
        </p:nvGrpSpPr>
        <p:grpSpPr bwMode="auto">
          <a:xfrm>
            <a:off x="5187661" y="2060630"/>
            <a:ext cx="473075" cy="228600"/>
            <a:chOff x="1287" y="2524"/>
            <a:chExt cx="260" cy="100"/>
          </a:xfrm>
        </p:grpSpPr>
        <p:sp>
          <p:nvSpPr>
            <p:cNvPr id="576" name="Rectangle 102">
              <a:extLst>
                <a:ext uri="{FF2B5EF4-FFF2-40B4-BE49-F238E27FC236}">
                  <a16:creationId xmlns:a16="http://schemas.microsoft.com/office/drawing/2014/main" id="{70206F36-B050-C844-A36F-47D4A71EE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77" name="Rectangle 103">
              <a:extLst>
                <a:ext uri="{FF2B5EF4-FFF2-40B4-BE49-F238E27FC236}">
                  <a16:creationId xmlns:a16="http://schemas.microsoft.com/office/drawing/2014/main" id="{5F70B84F-C600-BF41-9794-BB79AB85B4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78" name="Rectangle 104">
              <a:extLst>
                <a:ext uri="{FF2B5EF4-FFF2-40B4-BE49-F238E27FC236}">
                  <a16:creationId xmlns:a16="http://schemas.microsoft.com/office/drawing/2014/main" id="{9352E66B-31B1-0244-9A00-013E38F020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79" name="Rectangle 105">
              <a:extLst>
                <a:ext uri="{FF2B5EF4-FFF2-40B4-BE49-F238E27FC236}">
                  <a16:creationId xmlns:a16="http://schemas.microsoft.com/office/drawing/2014/main" id="{A72F3B32-D2F7-184C-B710-25A136D5D0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580" name="Oval 106">
            <a:extLst>
              <a:ext uri="{FF2B5EF4-FFF2-40B4-BE49-F238E27FC236}">
                <a16:creationId xmlns:a16="http://schemas.microsoft.com/office/drawing/2014/main" id="{775F6544-1FEC-F148-8D8D-09EF67871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8936" y="1732017"/>
            <a:ext cx="598488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P6</a:t>
            </a:r>
          </a:p>
        </p:txBody>
      </p:sp>
      <p:sp>
        <p:nvSpPr>
          <p:cNvPr id="581" name="Oval 112">
            <a:extLst>
              <a:ext uri="{FF2B5EF4-FFF2-40B4-BE49-F238E27FC236}">
                <a16:creationId xmlns:a16="http://schemas.microsoft.com/office/drawing/2014/main" id="{1A7AFB65-C131-864D-BB01-D752C9A2B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7424" y="1730430"/>
            <a:ext cx="598487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P5</a:t>
            </a:r>
          </a:p>
        </p:txBody>
      </p:sp>
      <p:grpSp>
        <p:nvGrpSpPr>
          <p:cNvPr id="582" name="Group 118">
            <a:extLst>
              <a:ext uri="{FF2B5EF4-FFF2-40B4-BE49-F238E27FC236}">
                <a16:creationId xmlns:a16="http://schemas.microsoft.com/office/drawing/2014/main" id="{72BEDA86-D9D6-634C-B8D0-F4A3A594F27F}"/>
              </a:ext>
            </a:extLst>
          </p:cNvPr>
          <p:cNvGrpSpPr>
            <a:grpSpLocks/>
          </p:cNvGrpSpPr>
          <p:nvPr/>
        </p:nvGrpSpPr>
        <p:grpSpPr bwMode="auto">
          <a:xfrm>
            <a:off x="5892511" y="2065392"/>
            <a:ext cx="473075" cy="228600"/>
            <a:chOff x="1287" y="2524"/>
            <a:chExt cx="260" cy="100"/>
          </a:xfrm>
        </p:grpSpPr>
        <p:sp>
          <p:nvSpPr>
            <p:cNvPr id="583" name="Rectangle 119">
              <a:extLst>
                <a:ext uri="{FF2B5EF4-FFF2-40B4-BE49-F238E27FC236}">
                  <a16:creationId xmlns:a16="http://schemas.microsoft.com/office/drawing/2014/main" id="{967F16BC-79F0-D947-BF48-B3D4DFC376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84" name="Rectangle 120">
              <a:extLst>
                <a:ext uri="{FF2B5EF4-FFF2-40B4-BE49-F238E27FC236}">
                  <a16:creationId xmlns:a16="http://schemas.microsoft.com/office/drawing/2014/main" id="{E857091F-6411-DE41-A408-86F1597775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85" name="Rectangle 121">
              <a:extLst>
                <a:ext uri="{FF2B5EF4-FFF2-40B4-BE49-F238E27FC236}">
                  <a16:creationId xmlns:a16="http://schemas.microsoft.com/office/drawing/2014/main" id="{10EEFABE-8406-A849-8F8B-3E87430B8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86" name="Rectangle 122">
              <a:extLst>
                <a:ext uri="{FF2B5EF4-FFF2-40B4-BE49-F238E27FC236}">
                  <a16:creationId xmlns:a16="http://schemas.microsoft.com/office/drawing/2014/main" id="{65CA8326-C8A6-0740-8CBC-12905C529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587" name="Group 123">
            <a:extLst>
              <a:ext uri="{FF2B5EF4-FFF2-40B4-BE49-F238E27FC236}">
                <a16:creationId xmlns:a16="http://schemas.microsoft.com/office/drawing/2014/main" id="{997E9D96-904C-5A46-A87E-C65B0FD83028}"/>
              </a:ext>
            </a:extLst>
          </p:cNvPr>
          <p:cNvGrpSpPr>
            <a:grpSpLocks/>
          </p:cNvGrpSpPr>
          <p:nvPr/>
        </p:nvGrpSpPr>
        <p:grpSpPr bwMode="auto">
          <a:xfrm>
            <a:off x="6564024" y="2070155"/>
            <a:ext cx="473075" cy="228600"/>
            <a:chOff x="1287" y="2524"/>
            <a:chExt cx="260" cy="100"/>
          </a:xfrm>
        </p:grpSpPr>
        <p:sp>
          <p:nvSpPr>
            <p:cNvPr id="588" name="Rectangle 124">
              <a:extLst>
                <a:ext uri="{FF2B5EF4-FFF2-40B4-BE49-F238E27FC236}">
                  <a16:creationId xmlns:a16="http://schemas.microsoft.com/office/drawing/2014/main" id="{83A5305C-938A-3540-92FC-D9E6B3AA52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89" name="Rectangle 125">
              <a:extLst>
                <a:ext uri="{FF2B5EF4-FFF2-40B4-BE49-F238E27FC236}">
                  <a16:creationId xmlns:a16="http://schemas.microsoft.com/office/drawing/2014/main" id="{5B51F3FA-BED2-9741-B674-7BC7A9E263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90" name="Rectangle 126">
              <a:extLst>
                <a:ext uri="{FF2B5EF4-FFF2-40B4-BE49-F238E27FC236}">
                  <a16:creationId xmlns:a16="http://schemas.microsoft.com/office/drawing/2014/main" id="{79C8DFFC-9ECB-D741-B85F-80F0EF753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91" name="Rectangle 127">
              <a:extLst>
                <a:ext uri="{FF2B5EF4-FFF2-40B4-BE49-F238E27FC236}">
                  <a16:creationId xmlns:a16="http://schemas.microsoft.com/office/drawing/2014/main" id="{978D323D-4AE7-9141-B532-67630F4025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592" name="Line 133">
            <a:extLst>
              <a:ext uri="{FF2B5EF4-FFF2-40B4-BE49-F238E27FC236}">
                <a16:creationId xmlns:a16="http://schemas.microsoft.com/office/drawing/2014/main" id="{B3924FC9-2487-424F-B323-57225BB1F6F0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7536" y="3360792"/>
            <a:ext cx="16383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593" name="Line 134">
            <a:extLst>
              <a:ext uri="{FF2B5EF4-FFF2-40B4-BE49-F238E27FC236}">
                <a16:creationId xmlns:a16="http://schemas.microsoft.com/office/drawing/2014/main" id="{8C5E5D9B-06EC-8040-963A-0448FFE65135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8011" y="3065517"/>
            <a:ext cx="16383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594" name="Line 135">
            <a:extLst>
              <a:ext uri="{FF2B5EF4-FFF2-40B4-BE49-F238E27FC236}">
                <a16:creationId xmlns:a16="http://schemas.microsoft.com/office/drawing/2014/main" id="{B6E44884-802F-C140-8F4F-ECCAD20C64C2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8011" y="2770242"/>
            <a:ext cx="16383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595" name="Line 136">
            <a:extLst>
              <a:ext uri="{FF2B5EF4-FFF2-40B4-BE49-F238E27FC236}">
                <a16:creationId xmlns:a16="http://schemas.microsoft.com/office/drawing/2014/main" id="{267911A5-63F3-4640-87F3-C5B06264CB37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8011" y="2465442"/>
            <a:ext cx="16383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grpSp>
        <p:nvGrpSpPr>
          <p:cNvPr id="596" name="Group 128">
            <a:extLst>
              <a:ext uri="{FF2B5EF4-FFF2-40B4-BE49-F238E27FC236}">
                <a16:creationId xmlns:a16="http://schemas.microsoft.com/office/drawing/2014/main" id="{7EE1E98D-B6C0-2C4E-AD21-6D19C0FB7F86}"/>
              </a:ext>
            </a:extLst>
          </p:cNvPr>
          <p:cNvGrpSpPr>
            <a:grpSpLocks/>
          </p:cNvGrpSpPr>
          <p:nvPr/>
        </p:nvGrpSpPr>
        <p:grpSpPr bwMode="auto">
          <a:xfrm>
            <a:off x="8140411" y="2292405"/>
            <a:ext cx="473075" cy="228600"/>
            <a:chOff x="1287" y="2524"/>
            <a:chExt cx="260" cy="100"/>
          </a:xfrm>
        </p:grpSpPr>
        <p:sp>
          <p:nvSpPr>
            <p:cNvPr id="597" name="Rectangle 129">
              <a:extLst>
                <a:ext uri="{FF2B5EF4-FFF2-40B4-BE49-F238E27FC236}">
                  <a16:creationId xmlns:a16="http://schemas.microsoft.com/office/drawing/2014/main" id="{61B34E55-D106-A049-9E71-650BFC4F1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98" name="Rectangle 130">
              <a:extLst>
                <a:ext uri="{FF2B5EF4-FFF2-40B4-BE49-F238E27FC236}">
                  <a16:creationId xmlns:a16="http://schemas.microsoft.com/office/drawing/2014/main" id="{11316511-2186-B14B-B2A0-0967B623A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599" name="Rectangle 131">
              <a:extLst>
                <a:ext uri="{FF2B5EF4-FFF2-40B4-BE49-F238E27FC236}">
                  <a16:creationId xmlns:a16="http://schemas.microsoft.com/office/drawing/2014/main" id="{7A116F04-A632-B845-B528-4E4C72A94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00" name="Rectangle 132">
              <a:extLst>
                <a:ext uri="{FF2B5EF4-FFF2-40B4-BE49-F238E27FC236}">
                  <a16:creationId xmlns:a16="http://schemas.microsoft.com/office/drawing/2014/main" id="{4A85FADB-4AF1-F94D-8774-770D5D0876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601" name="Group 137">
            <a:extLst>
              <a:ext uri="{FF2B5EF4-FFF2-40B4-BE49-F238E27FC236}">
                <a16:creationId xmlns:a16="http://schemas.microsoft.com/office/drawing/2014/main" id="{9F60C830-B1B4-8D40-9EFA-BCF609F3183A}"/>
              </a:ext>
            </a:extLst>
          </p:cNvPr>
          <p:cNvGrpSpPr>
            <a:grpSpLocks/>
          </p:cNvGrpSpPr>
          <p:nvPr/>
        </p:nvGrpSpPr>
        <p:grpSpPr bwMode="auto">
          <a:xfrm>
            <a:off x="8935749" y="2282880"/>
            <a:ext cx="473075" cy="228600"/>
            <a:chOff x="1287" y="2524"/>
            <a:chExt cx="260" cy="100"/>
          </a:xfrm>
        </p:grpSpPr>
        <p:sp>
          <p:nvSpPr>
            <p:cNvPr id="602" name="Rectangle 138">
              <a:extLst>
                <a:ext uri="{FF2B5EF4-FFF2-40B4-BE49-F238E27FC236}">
                  <a16:creationId xmlns:a16="http://schemas.microsoft.com/office/drawing/2014/main" id="{6EF6EEDA-22BF-6241-8415-4BAB32D12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03" name="Rectangle 139">
              <a:extLst>
                <a:ext uri="{FF2B5EF4-FFF2-40B4-BE49-F238E27FC236}">
                  <a16:creationId xmlns:a16="http://schemas.microsoft.com/office/drawing/2014/main" id="{3DD5FE6D-6228-3940-8146-E91BBCD9F5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04" name="Rectangle 140">
              <a:extLst>
                <a:ext uri="{FF2B5EF4-FFF2-40B4-BE49-F238E27FC236}">
                  <a16:creationId xmlns:a16="http://schemas.microsoft.com/office/drawing/2014/main" id="{15547CDB-C790-C348-AE10-9B28B2C54F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6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05" name="Rectangle 141">
              <a:extLst>
                <a:ext uri="{FF2B5EF4-FFF2-40B4-BE49-F238E27FC236}">
                  <a16:creationId xmlns:a16="http://schemas.microsoft.com/office/drawing/2014/main" id="{59BAD7A1-391C-F44A-8C97-BB2749F44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606" name="Oval 143">
            <a:extLst>
              <a:ext uri="{FF2B5EF4-FFF2-40B4-BE49-F238E27FC236}">
                <a16:creationId xmlns:a16="http://schemas.microsoft.com/office/drawing/2014/main" id="{714C3193-ABA3-E549-9000-1B9EA94280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7011" y="1949505"/>
            <a:ext cx="598488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t>P3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128674" y="2152705"/>
            <a:ext cx="2695575" cy="3382962"/>
            <a:chOff x="3128674" y="2152705"/>
            <a:chExt cx="2695575" cy="3382962"/>
          </a:xfrm>
        </p:grpSpPr>
        <p:grpSp>
          <p:nvGrpSpPr>
            <p:cNvPr id="4" name="Group 3"/>
            <p:cNvGrpSpPr/>
            <p:nvPr/>
          </p:nvGrpSpPr>
          <p:grpSpPr>
            <a:xfrm>
              <a:off x="3301711" y="4192642"/>
              <a:ext cx="2173288" cy="1343025"/>
              <a:chOff x="3301711" y="4192642"/>
              <a:chExt cx="2173288" cy="1343025"/>
            </a:xfrm>
          </p:grpSpPr>
          <p:grpSp>
            <p:nvGrpSpPr>
              <p:cNvPr id="560" name="Group 76">
                <a:extLst>
                  <a:ext uri="{FF2B5EF4-FFF2-40B4-BE49-F238E27FC236}">
                    <a16:creationId xmlns:a16="http://schemas.microsoft.com/office/drawing/2014/main" id="{54B1DF71-9399-154E-A326-E57B31715B4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50936" y="4883205"/>
                <a:ext cx="2024063" cy="652462"/>
                <a:chOff x="1079" y="3697"/>
                <a:chExt cx="1275" cy="411"/>
              </a:xfrm>
            </p:grpSpPr>
            <p:sp>
              <p:nvSpPr>
                <p:cNvPr id="561" name="Rectangle 77">
                  <a:extLst>
                    <a:ext uri="{FF2B5EF4-FFF2-40B4-BE49-F238E27FC236}">
                      <a16:creationId xmlns:a16="http://schemas.microsoft.com/office/drawing/2014/main" id="{126F8F0C-1620-8242-B2D8-31D60CE3B0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53" y="3697"/>
                  <a:ext cx="678" cy="138"/>
                </a:xfrm>
                <a:prstGeom prst="rect">
                  <a:avLst/>
                </a:prstGeom>
                <a:solidFill>
                  <a:srgbClr val="3C6CD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62" name="Line 78">
                  <a:extLst>
                    <a:ext uri="{FF2B5EF4-FFF2-40B4-BE49-F238E27FC236}">
                      <a16:creationId xmlns:a16="http://schemas.microsoft.com/office/drawing/2014/main" id="{B4AFF46B-1913-5749-A0C2-475F8713C47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179" y="3770"/>
                  <a:ext cx="175" cy="0"/>
                </a:xfrm>
                <a:prstGeom prst="line">
                  <a:avLst/>
                </a:prstGeom>
                <a:noFill/>
                <a:ln w="38100">
                  <a:solidFill>
                    <a:srgbClr val="CC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63" name="Text Box 79">
                  <a:extLst>
                    <a:ext uri="{FF2B5EF4-FFF2-40B4-BE49-F238E27FC236}">
                      <a16:creationId xmlns:a16="http://schemas.microsoft.com/office/drawing/2014/main" id="{CE607ED2-10F4-764C-A00E-207E57A6B5C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79" y="3822"/>
                  <a:ext cx="1233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9pPr>
                </a:lstStyle>
                <a:p>
                  <a:pPr marL="0" marR="0" lvl="0" indent="0" algn="r" defTabSz="914400" rtl="0" eaLnBrk="0" fontAlgn="base" latinLnBrk="0" hangingPunct="0">
                    <a:lnSpc>
                      <a:spcPct val="85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charset="0"/>
                      <a:ea typeface="ＭＳ Ｐゴシック" charset="0"/>
                      <a:cs typeface="+mn-cs"/>
                    </a:rPr>
                    <a:t>source IP,port: A,9157</a:t>
                  </a:r>
                </a:p>
                <a:p>
                  <a:pPr marL="0" marR="0" lvl="0" indent="0" algn="r" defTabSz="914400" rtl="0" eaLnBrk="0" fontAlgn="base" latinLnBrk="0" hangingPunct="0">
                    <a:lnSpc>
                      <a:spcPct val="85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charset="0"/>
                      <a:ea typeface="ＭＳ Ｐゴシック" charset="0"/>
                      <a:cs typeface="+mn-cs"/>
                    </a:rPr>
                    <a:t>dest IP, port: B,80</a:t>
                  </a:r>
                </a:p>
              </p:txBody>
            </p:sp>
          </p:grpSp>
          <p:grpSp>
            <p:nvGrpSpPr>
              <p:cNvPr id="564" name="Group 80">
                <a:extLst>
                  <a:ext uri="{FF2B5EF4-FFF2-40B4-BE49-F238E27FC236}">
                    <a16:creationId xmlns:a16="http://schemas.microsoft.com/office/drawing/2014/main" id="{BE97DD4B-C63C-784B-AC3B-62C82E3DEA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01711" y="4192642"/>
                <a:ext cx="1887538" cy="652463"/>
                <a:chOff x="2741" y="3750"/>
                <a:chExt cx="1189" cy="411"/>
              </a:xfrm>
            </p:grpSpPr>
            <p:sp>
              <p:nvSpPr>
                <p:cNvPr id="565" name="Rectangle 81">
                  <a:extLst>
                    <a:ext uri="{FF2B5EF4-FFF2-40B4-BE49-F238E27FC236}">
                      <a16:creationId xmlns:a16="http://schemas.microsoft.com/office/drawing/2014/main" id="{4CBF1123-14B9-314E-90DC-C336B1E567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9" y="3750"/>
                  <a:ext cx="678" cy="138"/>
                </a:xfrm>
                <a:prstGeom prst="rect">
                  <a:avLst/>
                </a:prstGeom>
                <a:solidFill>
                  <a:srgbClr val="3C6CDF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66" name="Line 82">
                  <a:extLst>
                    <a:ext uri="{FF2B5EF4-FFF2-40B4-BE49-F238E27FC236}">
                      <a16:creationId xmlns:a16="http://schemas.microsoft.com/office/drawing/2014/main" id="{C63CC2F7-6C69-D341-8C27-77AE238CB1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741" y="3837"/>
                  <a:ext cx="175" cy="0"/>
                </a:xfrm>
                <a:prstGeom prst="line">
                  <a:avLst/>
                </a:prstGeom>
                <a:noFill/>
                <a:ln w="38100">
                  <a:solidFill>
                    <a:srgbClr val="CC0000"/>
                  </a:solidFill>
                  <a:round/>
                  <a:headEnd type="triangle" w="med" len="med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endParaRPr>
                </a:p>
              </p:txBody>
            </p:sp>
            <p:sp>
              <p:nvSpPr>
                <p:cNvPr id="567" name="Text Box 83">
                  <a:extLst>
                    <a:ext uri="{FF2B5EF4-FFF2-40B4-BE49-F238E27FC236}">
                      <a16:creationId xmlns:a16="http://schemas.microsoft.com/office/drawing/2014/main" id="{FEC19C07-3FF2-1243-80F2-5776AC478D3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813" y="3875"/>
                  <a:ext cx="1117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1pPr>
                  <a:lvl2pPr marL="742950" indent="-28575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2pPr>
                  <a:lvl3pPr marL="11430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3pPr>
                  <a:lvl4pPr marL="16002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4pPr>
                  <a:lvl5pPr marL="2057400" indent="-228600"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Tahoma" charset="0"/>
                      <a:ea typeface="ＭＳ Ｐゴシック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85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charset="0"/>
                      <a:ea typeface="ＭＳ Ｐゴシック" charset="0"/>
                      <a:cs typeface="+mn-cs"/>
                    </a:rPr>
                    <a:t>source IP,port: B,80</a:t>
                  </a:r>
                </a:p>
                <a:p>
                  <a:pPr marL="0" marR="0" lvl="0" indent="0" algn="l" defTabSz="914400" rtl="0" eaLnBrk="0" fontAlgn="base" latinLnBrk="0" hangingPunct="0">
                    <a:lnSpc>
                      <a:spcPct val="85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ahoma" charset="0"/>
                      <a:ea typeface="ＭＳ Ｐゴシック" charset="0"/>
                      <a:cs typeface="+mn-cs"/>
                    </a:rPr>
                    <a:t>dest IP,port: A,9157</a:t>
                  </a:r>
                </a:p>
              </p:txBody>
            </p:sp>
          </p:grpSp>
        </p:grpSp>
        <p:sp>
          <p:nvSpPr>
            <p:cNvPr id="607" name="Freeform 144">
              <a:extLst>
                <a:ext uri="{FF2B5EF4-FFF2-40B4-BE49-F238E27FC236}">
                  <a16:creationId xmlns:a16="http://schemas.microsoft.com/office/drawing/2014/main" id="{C20C0751-24F4-5540-AE77-1F150DE44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8674" y="2152705"/>
              <a:ext cx="2695575" cy="2695575"/>
            </a:xfrm>
            <a:custGeom>
              <a:avLst/>
              <a:gdLst>
                <a:gd name="T0" fmla="*/ 0 w 1698"/>
                <a:gd name="T1" fmla="*/ 2147483647 h 1698"/>
                <a:gd name="T2" fmla="*/ 0 w 1698"/>
                <a:gd name="T3" fmla="*/ 2147483647 h 1698"/>
                <a:gd name="T4" fmla="*/ 2147483647 w 1698"/>
                <a:gd name="T5" fmla="*/ 2147483647 h 1698"/>
                <a:gd name="T6" fmla="*/ 2147483647 w 1698"/>
                <a:gd name="T7" fmla="*/ 2147483647 h 1698"/>
                <a:gd name="T8" fmla="*/ 2147483647 w 1698"/>
                <a:gd name="T9" fmla="*/ 0 h 16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98" h="1698">
                  <a:moveTo>
                    <a:pt x="0" y="131"/>
                  </a:moveTo>
                  <a:lnTo>
                    <a:pt x="0" y="1698"/>
                  </a:lnTo>
                  <a:lnTo>
                    <a:pt x="1698" y="1690"/>
                  </a:lnTo>
                  <a:lnTo>
                    <a:pt x="1691" y="148"/>
                  </a:lnTo>
                  <a:lnTo>
                    <a:pt x="1443" y="0"/>
                  </a:lnTo>
                </a:path>
              </a:pathLst>
            </a:custGeom>
            <a:noFill/>
            <a:ln w="28575" cap="flat" cmpd="sng">
              <a:solidFill>
                <a:srgbClr val="CC0000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608" name="Freeform 145">
            <a:extLst>
              <a:ext uri="{FF2B5EF4-FFF2-40B4-BE49-F238E27FC236}">
                <a16:creationId xmlns:a16="http://schemas.microsoft.com/office/drawing/2014/main" id="{29302AA3-50A5-1244-9A33-D38F93F145D5}"/>
              </a:ext>
            </a:extLst>
          </p:cNvPr>
          <p:cNvSpPr>
            <a:spLocks/>
          </p:cNvSpPr>
          <p:nvPr/>
        </p:nvSpPr>
        <p:spPr bwMode="auto">
          <a:xfrm>
            <a:off x="6114761" y="2184455"/>
            <a:ext cx="3089275" cy="3252787"/>
          </a:xfrm>
          <a:custGeom>
            <a:avLst/>
            <a:gdLst>
              <a:gd name="T0" fmla="*/ 0 w 1946"/>
              <a:gd name="T1" fmla="*/ 0 h 1801"/>
              <a:gd name="T2" fmla="*/ 0 w 1946"/>
              <a:gd name="T3" fmla="*/ 2147483647 h 1801"/>
              <a:gd name="T4" fmla="*/ 2147483647 w 1946"/>
              <a:gd name="T5" fmla="*/ 2147483647 h 1801"/>
              <a:gd name="T6" fmla="*/ 2147483647 w 1946"/>
              <a:gd name="T7" fmla="*/ 2147483647 h 180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46" h="1801">
                <a:moveTo>
                  <a:pt x="0" y="0"/>
                </a:moveTo>
                <a:lnTo>
                  <a:pt x="0" y="1801"/>
                </a:lnTo>
                <a:lnTo>
                  <a:pt x="1946" y="1794"/>
                </a:lnTo>
                <a:lnTo>
                  <a:pt x="1925" y="132"/>
                </a:lnTo>
              </a:path>
            </a:pathLst>
          </a:custGeom>
          <a:noFill/>
          <a:ln w="28575" cap="flat" cmpd="sng">
            <a:solidFill>
              <a:srgbClr val="CC000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773574" y="2173342"/>
            <a:ext cx="2170112" cy="2876550"/>
            <a:chOff x="6773574" y="2173342"/>
            <a:chExt cx="2170112" cy="2876550"/>
          </a:xfrm>
        </p:grpSpPr>
        <p:sp>
          <p:nvSpPr>
            <p:cNvPr id="609" name="Freeform 146">
              <a:extLst>
                <a:ext uri="{FF2B5EF4-FFF2-40B4-BE49-F238E27FC236}">
                  <a16:creationId xmlns:a16="http://schemas.microsoft.com/office/drawing/2014/main" id="{6BB33F5D-182F-DB4B-A83A-42910CF0B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3574" y="2173342"/>
              <a:ext cx="1609725" cy="2465388"/>
            </a:xfrm>
            <a:custGeom>
              <a:avLst/>
              <a:gdLst>
                <a:gd name="T0" fmla="*/ 0 w 1014"/>
                <a:gd name="T1" fmla="*/ 0 h 1480"/>
                <a:gd name="T2" fmla="*/ 0 w 1014"/>
                <a:gd name="T3" fmla="*/ 2147483647 h 1480"/>
                <a:gd name="T4" fmla="*/ 2147483647 w 1014"/>
                <a:gd name="T5" fmla="*/ 2147483647 h 1480"/>
                <a:gd name="T6" fmla="*/ 2147483647 w 1014"/>
                <a:gd name="T7" fmla="*/ 2147483647 h 148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14" h="1480">
                  <a:moveTo>
                    <a:pt x="0" y="0"/>
                  </a:moveTo>
                  <a:lnTo>
                    <a:pt x="0" y="1480"/>
                  </a:lnTo>
                  <a:lnTo>
                    <a:pt x="1014" y="1480"/>
                  </a:lnTo>
                  <a:lnTo>
                    <a:pt x="1014" y="146"/>
                  </a:lnTo>
                </a:path>
              </a:pathLst>
            </a:custGeom>
            <a:noFill/>
            <a:ln w="28575" cap="flat" cmpd="sng">
              <a:solidFill>
                <a:srgbClr val="CC0000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610" name="Group 147">
              <a:extLst>
                <a:ext uri="{FF2B5EF4-FFF2-40B4-BE49-F238E27FC236}">
                  <a16:creationId xmlns:a16="http://schemas.microsoft.com/office/drawing/2014/main" id="{8F2EC129-42A1-CA45-9C29-F66369B611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71999" y="4397430"/>
              <a:ext cx="2071687" cy="652462"/>
              <a:chOff x="2741" y="3750"/>
              <a:chExt cx="1305" cy="411"/>
            </a:xfrm>
          </p:grpSpPr>
          <p:sp>
            <p:nvSpPr>
              <p:cNvPr id="611" name="Rectangle 148">
                <a:extLst>
                  <a:ext uri="{FF2B5EF4-FFF2-40B4-BE49-F238E27FC236}">
                    <a16:creationId xmlns:a16="http://schemas.microsoft.com/office/drawing/2014/main" id="{5531015F-C493-CC46-9820-D16FD21371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59" y="3750"/>
                <a:ext cx="678" cy="138"/>
              </a:xfrm>
              <a:prstGeom prst="rect">
                <a:avLst/>
              </a:prstGeom>
              <a:solidFill>
                <a:srgbClr val="3C6CD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12" name="Line 149">
                <a:extLst>
                  <a:ext uri="{FF2B5EF4-FFF2-40B4-BE49-F238E27FC236}">
                    <a16:creationId xmlns:a16="http://schemas.microsoft.com/office/drawing/2014/main" id="{2E6849E0-3812-A84C-9E80-84DB1D6B09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41" y="3837"/>
                <a:ext cx="175" cy="0"/>
              </a:xfrm>
              <a:prstGeom prst="line">
                <a:avLst/>
              </a:prstGeom>
              <a:noFill/>
              <a:ln w="38100">
                <a:solidFill>
                  <a:srgbClr val="CC00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13" name="Text Box 150">
                <a:extLst>
                  <a:ext uri="{FF2B5EF4-FFF2-40B4-BE49-F238E27FC236}">
                    <a16:creationId xmlns:a16="http://schemas.microsoft.com/office/drawing/2014/main" id="{EC838B59-7BC3-3F46-8B4A-83CBD6DB57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13" y="3875"/>
                <a:ext cx="1233" cy="2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1pPr>
                <a:lvl2pPr marL="742950" indent="-28575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2pPr>
                <a:lvl3pPr marL="11430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3pPr>
                <a:lvl4pPr marL="16002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4pPr>
                <a:lvl5pPr marL="2057400" indent="-228600"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Tahoma" charset="0"/>
                    <a:ea typeface="ＭＳ Ｐゴシック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rPr>
                  <a:t>source IP,port: C,5775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charset="0"/>
                    <a:ea typeface="ＭＳ Ｐゴシック" charset="0"/>
                    <a:cs typeface="+mn-cs"/>
                  </a:rPr>
                  <a:t>dest IP,port: B,80</a:t>
                </a:r>
              </a:p>
            </p:txBody>
          </p:sp>
        </p:grpSp>
      </p:grpSp>
      <p:grpSp>
        <p:nvGrpSpPr>
          <p:cNvPr id="614" name="Group 151">
            <a:extLst>
              <a:ext uri="{FF2B5EF4-FFF2-40B4-BE49-F238E27FC236}">
                <a16:creationId xmlns:a16="http://schemas.microsoft.com/office/drawing/2014/main" id="{69105778-FE71-EB4F-B01B-3760910DFB08}"/>
              </a:ext>
            </a:extLst>
          </p:cNvPr>
          <p:cNvGrpSpPr>
            <a:grpSpLocks/>
          </p:cNvGrpSpPr>
          <p:nvPr/>
        </p:nvGrpSpPr>
        <p:grpSpPr bwMode="auto">
          <a:xfrm>
            <a:off x="6941849" y="5186417"/>
            <a:ext cx="2063750" cy="661988"/>
            <a:chOff x="2741" y="3750"/>
            <a:chExt cx="1300" cy="417"/>
          </a:xfrm>
        </p:grpSpPr>
        <p:sp>
          <p:nvSpPr>
            <p:cNvPr id="615" name="Rectangle 152">
              <a:extLst>
                <a:ext uri="{FF2B5EF4-FFF2-40B4-BE49-F238E27FC236}">
                  <a16:creationId xmlns:a16="http://schemas.microsoft.com/office/drawing/2014/main" id="{885FFA84-ACB8-0744-B24C-9A28B05875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9" y="3750"/>
              <a:ext cx="678" cy="138"/>
            </a:xfrm>
            <a:prstGeom prst="rect">
              <a:avLst/>
            </a:prstGeom>
            <a:solidFill>
              <a:srgbClr val="3C6CD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16" name="Line 153">
              <a:extLst>
                <a:ext uri="{FF2B5EF4-FFF2-40B4-BE49-F238E27FC236}">
                  <a16:creationId xmlns:a16="http://schemas.microsoft.com/office/drawing/2014/main" id="{0B2DDB46-0A9D-004F-9F24-788225385A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41" y="3837"/>
              <a:ext cx="175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17" name="Text Box 154">
              <a:extLst>
                <a:ext uri="{FF2B5EF4-FFF2-40B4-BE49-F238E27FC236}">
                  <a16:creationId xmlns:a16="http://schemas.microsoft.com/office/drawing/2014/main" id="{33813E80-F8C8-1546-93E7-7005B836EE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3" y="3875"/>
              <a:ext cx="1228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source IP,port: C,9157</a:t>
              </a:r>
            </a:p>
            <a:p>
              <a:pPr marL="0" marR="0" lvl="0" indent="0" algn="l" defTabSz="914400" rtl="0" eaLnBrk="0" fontAlgn="base" latinLnBrk="0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rPr>
                <a:t>dest IP,port: B,80</a:t>
              </a:r>
            </a:p>
          </p:txBody>
        </p:sp>
      </p:grpSp>
      <p:sp>
        <p:nvSpPr>
          <p:cNvPr id="621" name="Text Box 160">
            <a:extLst>
              <a:ext uri="{FF2B5EF4-FFF2-40B4-BE49-F238E27FC236}">
                <a16:creationId xmlns:a16="http://schemas.microsoft.com/office/drawing/2014/main" id="{49EFE28C-CCBF-994C-948D-5E439252E1FF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6681499" y="3414767"/>
            <a:ext cx="1147762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charset="0"/>
                <a:ea typeface="ＭＳ Ｐゴシック" charset="0"/>
                <a:cs typeface="+mn-cs"/>
              </a:rPr>
              <a:t>server: IP address B</a:t>
            </a:r>
          </a:p>
        </p:txBody>
      </p:sp>
      <p:grpSp>
        <p:nvGrpSpPr>
          <p:cNvPr id="622" name="Group 161">
            <a:extLst>
              <a:ext uri="{FF2B5EF4-FFF2-40B4-BE49-F238E27FC236}">
                <a16:creationId xmlns:a16="http://schemas.microsoft.com/office/drawing/2014/main" id="{F577BA28-7CF9-6040-97DF-D64452645ABD}"/>
              </a:ext>
            </a:extLst>
          </p:cNvPr>
          <p:cNvGrpSpPr>
            <a:grpSpLocks/>
          </p:cNvGrpSpPr>
          <p:nvPr/>
        </p:nvGrpSpPr>
        <p:grpSpPr bwMode="auto">
          <a:xfrm>
            <a:off x="4455824" y="2905180"/>
            <a:ext cx="358775" cy="704850"/>
            <a:chOff x="4140" y="429"/>
            <a:chExt cx="1425" cy="2396"/>
          </a:xfrm>
        </p:grpSpPr>
        <p:sp>
          <p:nvSpPr>
            <p:cNvPr id="623" name="Freeform 162">
              <a:extLst>
                <a:ext uri="{FF2B5EF4-FFF2-40B4-BE49-F238E27FC236}">
                  <a16:creationId xmlns:a16="http://schemas.microsoft.com/office/drawing/2014/main" id="{933B9AE8-1AB5-0247-896A-09244B661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24" name="Rectangle 163">
              <a:extLst>
                <a:ext uri="{FF2B5EF4-FFF2-40B4-BE49-F238E27FC236}">
                  <a16:creationId xmlns:a16="http://schemas.microsoft.com/office/drawing/2014/main" id="{69892481-5981-1C41-BD9D-4791FA8BA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25" name="Freeform 164">
              <a:extLst>
                <a:ext uri="{FF2B5EF4-FFF2-40B4-BE49-F238E27FC236}">
                  <a16:creationId xmlns:a16="http://schemas.microsoft.com/office/drawing/2014/main" id="{354758CC-97E4-CA41-BF22-FC3AA11AB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26" name="Freeform 165">
              <a:extLst>
                <a:ext uri="{FF2B5EF4-FFF2-40B4-BE49-F238E27FC236}">
                  <a16:creationId xmlns:a16="http://schemas.microsoft.com/office/drawing/2014/main" id="{452D8B73-C85C-AF42-85A5-B7F8AAB96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27" name="Rectangle 166">
              <a:extLst>
                <a:ext uri="{FF2B5EF4-FFF2-40B4-BE49-F238E27FC236}">
                  <a16:creationId xmlns:a16="http://schemas.microsoft.com/office/drawing/2014/main" id="{4CB417AA-005D-CD44-9481-C2F209630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3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628" name="Group 167">
              <a:extLst>
                <a:ext uri="{FF2B5EF4-FFF2-40B4-BE49-F238E27FC236}">
                  <a16:creationId xmlns:a16="http://schemas.microsoft.com/office/drawing/2014/main" id="{54399D05-60E0-3447-A0B8-793547A7FD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53" name="AutoShape 168">
                <a:extLst>
                  <a:ext uri="{FF2B5EF4-FFF2-40B4-BE49-F238E27FC236}">
                    <a16:creationId xmlns:a16="http://schemas.microsoft.com/office/drawing/2014/main" id="{0E8C1976-030F-F746-864E-A994908546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54" name="AutoShape 169">
                <a:extLst>
                  <a:ext uri="{FF2B5EF4-FFF2-40B4-BE49-F238E27FC236}">
                    <a16:creationId xmlns:a16="http://schemas.microsoft.com/office/drawing/2014/main" id="{C0F343F2-B11A-FB40-AC3A-93CAC1E9A9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2"/>
                <a:ext cx="692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629" name="Rectangle 170">
              <a:extLst>
                <a:ext uri="{FF2B5EF4-FFF2-40B4-BE49-F238E27FC236}">
                  <a16:creationId xmlns:a16="http://schemas.microsoft.com/office/drawing/2014/main" id="{72257BB6-BE40-C84A-9F2C-7D75F5B340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1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630" name="Group 171">
              <a:extLst>
                <a:ext uri="{FF2B5EF4-FFF2-40B4-BE49-F238E27FC236}">
                  <a16:creationId xmlns:a16="http://schemas.microsoft.com/office/drawing/2014/main" id="{249FAA90-2012-A843-9B2F-CC46D38944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51" name="AutoShape 172">
                <a:extLst>
                  <a:ext uri="{FF2B5EF4-FFF2-40B4-BE49-F238E27FC236}">
                    <a16:creationId xmlns:a16="http://schemas.microsoft.com/office/drawing/2014/main" id="{1EEEC70E-1D82-B143-BDE1-8B59092C04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6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52" name="AutoShape 173">
                <a:extLst>
                  <a:ext uri="{FF2B5EF4-FFF2-40B4-BE49-F238E27FC236}">
                    <a16:creationId xmlns:a16="http://schemas.microsoft.com/office/drawing/2014/main" id="{EAE13528-3255-7344-B721-B6980B90F5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2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631" name="Rectangle 174">
              <a:extLst>
                <a:ext uri="{FF2B5EF4-FFF2-40B4-BE49-F238E27FC236}">
                  <a16:creationId xmlns:a16="http://schemas.microsoft.com/office/drawing/2014/main" id="{7188C30C-A22A-5D45-91C2-1ACAE8C1CB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32" name="Rectangle 175">
              <a:extLst>
                <a:ext uri="{FF2B5EF4-FFF2-40B4-BE49-F238E27FC236}">
                  <a16:creationId xmlns:a16="http://schemas.microsoft.com/office/drawing/2014/main" id="{F5086B84-99D0-6841-BE96-8395BC062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633" name="Group 176">
              <a:extLst>
                <a:ext uri="{FF2B5EF4-FFF2-40B4-BE49-F238E27FC236}">
                  <a16:creationId xmlns:a16="http://schemas.microsoft.com/office/drawing/2014/main" id="{962F32CB-2CBA-0D4F-B8E2-EFFEF093D1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49" name="AutoShape 177">
                <a:extLst>
                  <a:ext uri="{FF2B5EF4-FFF2-40B4-BE49-F238E27FC236}">
                    <a16:creationId xmlns:a16="http://schemas.microsoft.com/office/drawing/2014/main" id="{EE96D227-3E09-6043-A826-C244873EE1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50" name="AutoShape 178">
                <a:extLst>
                  <a:ext uri="{FF2B5EF4-FFF2-40B4-BE49-F238E27FC236}">
                    <a16:creationId xmlns:a16="http://schemas.microsoft.com/office/drawing/2014/main" id="{EE37F51B-AE5B-774A-9400-F6B84CC895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9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634" name="Freeform 179">
              <a:extLst>
                <a:ext uri="{FF2B5EF4-FFF2-40B4-BE49-F238E27FC236}">
                  <a16:creationId xmlns:a16="http://schemas.microsoft.com/office/drawing/2014/main" id="{BB4E54F7-0208-D144-94CD-AE16252B07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635" name="Group 180">
              <a:extLst>
                <a:ext uri="{FF2B5EF4-FFF2-40B4-BE49-F238E27FC236}">
                  <a16:creationId xmlns:a16="http://schemas.microsoft.com/office/drawing/2014/main" id="{CDDF1C6E-720C-1C4E-97D6-FEEA034A42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47" name="AutoShape 181">
                <a:extLst>
                  <a:ext uri="{FF2B5EF4-FFF2-40B4-BE49-F238E27FC236}">
                    <a16:creationId xmlns:a16="http://schemas.microsoft.com/office/drawing/2014/main" id="{FCE1B24C-C6D5-A74E-BCC9-1790A44777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648" name="AutoShape 182">
                <a:extLst>
                  <a:ext uri="{FF2B5EF4-FFF2-40B4-BE49-F238E27FC236}">
                    <a16:creationId xmlns:a16="http://schemas.microsoft.com/office/drawing/2014/main" id="{ECD7FAA8-997C-6741-B542-8F6CB8A798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1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636" name="Rectangle 183">
              <a:extLst>
                <a:ext uri="{FF2B5EF4-FFF2-40B4-BE49-F238E27FC236}">
                  <a16:creationId xmlns:a16="http://schemas.microsoft.com/office/drawing/2014/main" id="{FABC00AC-70CA-7043-A832-BD8E42059D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37" name="Freeform 184">
              <a:extLst>
                <a:ext uri="{FF2B5EF4-FFF2-40B4-BE49-F238E27FC236}">
                  <a16:creationId xmlns:a16="http://schemas.microsoft.com/office/drawing/2014/main" id="{113F4917-6305-434E-A2A6-9F8FC8CD2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38" name="Freeform 185">
              <a:extLst>
                <a:ext uri="{FF2B5EF4-FFF2-40B4-BE49-F238E27FC236}">
                  <a16:creationId xmlns:a16="http://schemas.microsoft.com/office/drawing/2014/main" id="{14DDB482-D40B-9E4B-B569-8524D8E8F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39" name="Oval 186">
              <a:extLst>
                <a:ext uri="{FF2B5EF4-FFF2-40B4-BE49-F238E27FC236}">
                  <a16:creationId xmlns:a16="http://schemas.microsoft.com/office/drawing/2014/main" id="{44EB568A-9CE3-C54A-9206-BDCE5E1797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09"/>
              <a:ext cx="50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40" name="Freeform 187">
              <a:extLst>
                <a:ext uri="{FF2B5EF4-FFF2-40B4-BE49-F238E27FC236}">
                  <a16:creationId xmlns:a16="http://schemas.microsoft.com/office/drawing/2014/main" id="{47334A5D-96E6-664D-926C-2595FA583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1" name="AutoShape 188">
              <a:extLst>
                <a:ext uri="{FF2B5EF4-FFF2-40B4-BE49-F238E27FC236}">
                  <a16:creationId xmlns:a16="http://schemas.microsoft.com/office/drawing/2014/main" id="{013B8477-EEF2-7747-8060-985EE5C53A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42" name="AutoShape 189">
              <a:extLst>
                <a:ext uri="{FF2B5EF4-FFF2-40B4-BE49-F238E27FC236}">
                  <a16:creationId xmlns:a16="http://schemas.microsoft.com/office/drawing/2014/main" id="{8385C752-6DAC-4A48-9BB5-AEA57D6A9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12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43" name="Oval 190">
              <a:extLst>
                <a:ext uri="{FF2B5EF4-FFF2-40B4-BE49-F238E27FC236}">
                  <a16:creationId xmlns:a16="http://schemas.microsoft.com/office/drawing/2014/main" id="{0B04B216-03CD-F645-ACA2-BD47FCE98A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2"/>
              <a:ext cx="158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44" name="Oval 191">
              <a:extLst>
                <a:ext uri="{FF2B5EF4-FFF2-40B4-BE49-F238E27FC236}">
                  <a16:creationId xmlns:a16="http://schemas.microsoft.com/office/drawing/2014/main" id="{268FC658-A568-D546-9053-FA503C84E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2"/>
              <a:ext cx="158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645" name="Oval 192">
              <a:extLst>
                <a:ext uri="{FF2B5EF4-FFF2-40B4-BE49-F238E27FC236}">
                  <a16:creationId xmlns:a16="http://schemas.microsoft.com/office/drawing/2014/main" id="{E3521055-5803-D44C-B1AC-A56EE246B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2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646" name="Rectangle 193">
              <a:extLst>
                <a:ext uri="{FF2B5EF4-FFF2-40B4-BE49-F238E27FC236}">
                  <a16:creationId xmlns:a16="http://schemas.microsoft.com/office/drawing/2014/main" id="{B01113D0-7A5F-2845-BBE5-E5DEE7D3C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655" name="Group 194">
            <a:extLst>
              <a:ext uri="{FF2B5EF4-FFF2-40B4-BE49-F238E27FC236}">
                <a16:creationId xmlns:a16="http://schemas.microsoft.com/office/drawing/2014/main" id="{AE6C24AF-B399-914A-BD00-8F2930D965CE}"/>
              </a:ext>
            </a:extLst>
          </p:cNvPr>
          <p:cNvGrpSpPr>
            <a:grpSpLocks/>
          </p:cNvGrpSpPr>
          <p:nvPr/>
        </p:nvGrpSpPr>
        <p:grpSpPr bwMode="auto">
          <a:xfrm>
            <a:off x="1590386" y="3325867"/>
            <a:ext cx="711200" cy="669925"/>
            <a:chOff x="-44" y="1473"/>
            <a:chExt cx="981" cy="1105"/>
          </a:xfrm>
        </p:grpSpPr>
        <p:pic>
          <p:nvPicPr>
            <p:cNvPr id="656" name="Picture 195" descr="desktop_computer_stylized_medium">
              <a:extLst>
                <a:ext uri="{FF2B5EF4-FFF2-40B4-BE49-F238E27FC236}">
                  <a16:creationId xmlns:a16="http://schemas.microsoft.com/office/drawing/2014/main" id="{449668ED-5F76-8646-97D9-D6F2A29D0D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7" name="Freeform 196">
              <a:extLst>
                <a:ext uri="{FF2B5EF4-FFF2-40B4-BE49-F238E27FC236}">
                  <a16:creationId xmlns:a16="http://schemas.microsoft.com/office/drawing/2014/main" id="{AF9581BE-4372-754E-A062-1EE3EABE6A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658" name="Group 197">
            <a:extLst>
              <a:ext uri="{FF2B5EF4-FFF2-40B4-BE49-F238E27FC236}">
                <a16:creationId xmlns:a16="http://schemas.microsoft.com/office/drawing/2014/main" id="{30AD3BDA-F1F4-4640-8F27-22736C618AA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9893011" y="3241730"/>
            <a:ext cx="711200" cy="669925"/>
            <a:chOff x="-44" y="1473"/>
            <a:chExt cx="981" cy="1105"/>
          </a:xfrm>
        </p:grpSpPr>
        <p:pic>
          <p:nvPicPr>
            <p:cNvPr id="659" name="Picture 198" descr="desktop_computer_stylized_medium">
              <a:extLst>
                <a:ext uri="{FF2B5EF4-FFF2-40B4-BE49-F238E27FC236}">
                  <a16:creationId xmlns:a16="http://schemas.microsoft.com/office/drawing/2014/main" id="{C3C56932-EC72-5E4B-9CCA-7833A8B915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0" name="Freeform 199">
              <a:extLst>
                <a:ext uri="{FF2B5EF4-FFF2-40B4-BE49-F238E27FC236}">
                  <a16:creationId xmlns:a16="http://schemas.microsoft.com/office/drawing/2014/main" id="{6742962E-DBDD-4F4E-8296-B71CC5A6A6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661" name="Text Box 155">
            <a:extLst>
              <a:ext uri="{FF2B5EF4-FFF2-40B4-BE49-F238E27FC236}">
                <a16:creationId xmlns:a16="http://schemas.microsoft.com/office/drawing/2014/main" id="{05C5CCE5-0F17-B045-BA74-C5A452C2E1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086" y="5737235"/>
            <a:ext cx="664284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Three segments, all destined to IP address: B,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dest port: 80 are demultiplexed 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different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sockets</a:t>
            </a:r>
          </a:p>
        </p:txBody>
      </p:sp>
      <p:sp>
        <p:nvSpPr>
          <p:cNvPr id="6" name="Oval 5"/>
          <p:cNvSpPr/>
          <p:nvPr/>
        </p:nvSpPr>
        <p:spPr>
          <a:xfrm>
            <a:off x="4454237" y="5186417"/>
            <a:ext cx="1017672" cy="412705"/>
          </a:xfrm>
          <a:prstGeom prst="ellipse">
            <a:avLst/>
          </a:prstGeom>
          <a:noFill/>
          <a:ln w="38100">
            <a:solidFill>
              <a:srgbClr val="CD000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5" name="Oval 144"/>
          <p:cNvSpPr/>
          <p:nvPr/>
        </p:nvSpPr>
        <p:spPr>
          <a:xfrm>
            <a:off x="7577600" y="4694310"/>
            <a:ext cx="1017672" cy="412705"/>
          </a:xfrm>
          <a:prstGeom prst="ellipse">
            <a:avLst/>
          </a:prstGeom>
          <a:noFill/>
          <a:ln w="38100">
            <a:solidFill>
              <a:srgbClr val="CD000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6" name="Oval 145"/>
          <p:cNvSpPr/>
          <p:nvPr/>
        </p:nvSpPr>
        <p:spPr>
          <a:xfrm>
            <a:off x="7631575" y="5530882"/>
            <a:ext cx="1017672" cy="412705"/>
          </a:xfrm>
          <a:prstGeom prst="ellipse">
            <a:avLst/>
          </a:prstGeom>
          <a:noFill/>
          <a:ln w="38100">
            <a:solidFill>
              <a:srgbClr val="CD000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7" name="Picture 4" descr="Image result for apache web server logo">
            <a:extLst>
              <a:ext uri="{FF2B5EF4-FFF2-40B4-BE49-F238E27FC236}">
                <a16:creationId xmlns:a16="http://schemas.microsoft.com/office/drawing/2014/main" id="{2DA3452A-DE33-3D41-95D5-C755A4191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538" y="1073700"/>
            <a:ext cx="1474756" cy="64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Slide Number Placeholder 2">
            <a:extLst>
              <a:ext uri="{FF2B5EF4-FFF2-40B4-BE49-F238E27FC236}">
                <a16:creationId xmlns:a16="http://schemas.microsoft.com/office/drawing/2014/main" id="{AAD45FF3-B333-6B47-9ECE-46B770CFE6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317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8" grpId="0" animBg="1"/>
      <p:bldP spid="661" grpId="0"/>
      <p:bldP spid="6" grpId="0" animBg="1"/>
      <p:bldP spid="145" grpId="0" animBg="1"/>
      <p:bldP spid="14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0" y="289325"/>
            <a:ext cx="11100625" cy="1206442"/>
          </a:xfrm>
        </p:spPr>
        <p:txBody>
          <a:bodyPr>
            <a:normAutofit/>
          </a:bodyPr>
          <a:lstStyle/>
          <a:p>
            <a:r>
              <a:rPr lang="en-US" sz="5400" dirty="0"/>
              <a:t>Summary</a:t>
            </a:r>
            <a:endParaRPr lang="en-US" sz="6000" dirty="0"/>
          </a:p>
        </p:txBody>
      </p:sp>
      <p:sp>
        <p:nvSpPr>
          <p:cNvPr id="128" name="Rectangle 3">
            <a:extLst>
              <a:ext uri="{FF2B5EF4-FFF2-40B4-BE49-F238E27FC236}">
                <a16:creationId xmlns:a16="http://schemas.microsoft.com/office/drawing/2014/main" id="{2C2F9B28-FDD9-B047-936F-1DE26AECFD6E}"/>
              </a:ext>
            </a:extLst>
          </p:cNvPr>
          <p:cNvSpPr txBox="1">
            <a:spLocks noChangeArrowheads="1"/>
          </p:cNvSpPr>
          <p:nvPr/>
        </p:nvSpPr>
        <p:spPr>
          <a:xfrm>
            <a:off x="798690" y="1610067"/>
            <a:ext cx="11100625" cy="5247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3550" marR="0" lvl="0" indent="-3397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Multiplexing, demultiplexing: based on segment, datagram header field values</a:t>
            </a:r>
          </a:p>
          <a:p>
            <a:pPr marL="463550" marR="0" lvl="0" indent="-3397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UDP: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demultiplexing using destination port number (only)</a:t>
            </a:r>
          </a:p>
          <a:p>
            <a:pPr marL="463550" marR="0" lvl="0" indent="-3397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TCP: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demultiplexing using 4-tuple: source and destination IP addresses, and port numbers</a:t>
            </a:r>
          </a:p>
          <a:p>
            <a:pPr marL="463550" marR="0" lvl="0" indent="-3397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Multiplexing/demultiplexing happen at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all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layers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81F71E3E-46C8-564B-892B-6C69AC246E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10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/>
          <a:lstStyle/>
          <a:p>
            <a:r>
              <a:rPr lang="en-US" altLang="en-US" dirty="0">
                <a:cs typeface="Calibri" panose="020F0502020204030204" pitchFamily="34" charset="0"/>
              </a:rPr>
              <a:t>Chapter 3: roadmap</a:t>
            </a:r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5AB9D8D-7F05-094B-8DA6-3095A7A7A09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798690" y="1414011"/>
            <a:ext cx="6618109" cy="5029078"/>
          </a:xfrm>
        </p:spPr>
        <p:txBody>
          <a:bodyPr>
            <a:normAutofit/>
          </a:bodyPr>
          <a:lstStyle/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cs typeface="Calibri" panose="020F0502020204030204" pitchFamily="34" charset="0"/>
              </a:rPr>
              <a:t>Transport-layer services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cs typeface="Calibri" panose="020F0502020204030204" pitchFamily="34" charset="0"/>
              </a:rPr>
              <a:t>Multiplexing and demultiplexing</a:t>
            </a:r>
          </a:p>
          <a:p>
            <a:pPr marL="403225" indent="-285750">
              <a:spcBef>
                <a:spcPts val="800"/>
              </a:spcBef>
            </a:pPr>
            <a:r>
              <a:rPr lang="en-US" altLang="en-US" sz="3200" dirty="0">
                <a:cs typeface="Calibri" panose="020F0502020204030204" pitchFamily="34" charset="0"/>
              </a:rPr>
              <a:t>Connectionless transport: UDP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cs typeface="Calibri" panose="020F0502020204030204" pitchFamily="34" charset="0"/>
              </a:rPr>
              <a:t>Principles of reliable data transfer 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Connection-oriented transport: TCP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Principles of congestion control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TCP congestion control</a:t>
            </a:r>
          </a:p>
          <a:p>
            <a:pPr marL="403225" indent="-285750">
              <a:spcBef>
                <a:spcPts val="800"/>
              </a:spcBef>
              <a:buClr>
                <a:schemeClr val="bg1">
                  <a:lumMod val="75000"/>
                </a:schemeClr>
              </a:buClr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Evolution of transport-layer functionality</a:t>
            </a:r>
          </a:p>
          <a:p>
            <a:pPr marL="117475" indent="0">
              <a:spcBef>
                <a:spcPts val="800"/>
              </a:spcBef>
              <a:buClr>
                <a:schemeClr val="bg1">
                  <a:lumMod val="75000"/>
                </a:schemeClr>
              </a:buClr>
              <a:buNone/>
            </a:pP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5CF63D-A871-3249-B853-1FF5A26EE5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A4839A-73B6-AB4F-BAAF-2F0309156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329" y="1293471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07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0" y="289325"/>
            <a:ext cx="11100625" cy="894622"/>
          </a:xfrm>
        </p:spPr>
        <p:txBody>
          <a:bodyPr>
            <a:normAutofit/>
          </a:bodyPr>
          <a:lstStyle/>
          <a:p>
            <a:r>
              <a:rPr lang="en-US" sz="4400" dirty="0"/>
              <a:t>UDP: User Datagram Protocol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770DED9-87F6-FB46-A967-6223B68A3E96}"/>
              </a:ext>
            </a:extLst>
          </p:cNvPr>
          <p:cNvSpPr txBox="1">
            <a:spLocks noChangeArrowheads="1"/>
          </p:cNvSpPr>
          <p:nvPr/>
        </p:nvSpPr>
        <p:spPr>
          <a:xfrm>
            <a:off x="618385" y="1528553"/>
            <a:ext cx="5550595" cy="29275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0375" marR="0" lvl="0" indent="-330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“no frills,” “bare bones” Internet transport protocol</a:t>
            </a:r>
          </a:p>
          <a:p>
            <a:pPr marL="460375" marR="0" lvl="0" indent="-330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“best effort” service, UDP segments may be:</a:t>
            </a:r>
          </a:p>
          <a:p>
            <a:pPr marL="808038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lost</a:t>
            </a:r>
          </a:p>
          <a:p>
            <a:pPr marL="808038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delivered out-of-order to app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2E8D3DA-F7E2-3144-9365-F468AE5A3F1F}"/>
              </a:ext>
            </a:extLst>
          </p:cNvPr>
          <p:cNvGrpSpPr/>
          <p:nvPr/>
        </p:nvGrpSpPr>
        <p:grpSpPr>
          <a:xfrm>
            <a:off x="6568225" y="1335368"/>
            <a:ext cx="5029004" cy="5014363"/>
            <a:chOff x="4979987" y="2821302"/>
            <a:chExt cx="6630121" cy="3829830"/>
          </a:xfrm>
        </p:grpSpPr>
        <p:sp>
          <p:nvSpPr>
            <p:cNvPr id="9" name="Rectangle 26">
              <a:extLst>
                <a:ext uri="{FF2B5EF4-FFF2-40B4-BE49-F238E27FC236}">
                  <a16:creationId xmlns:a16="http://schemas.microsoft.com/office/drawing/2014/main" id="{F9D9BC33-5F55-F54A-B992-1DDB074222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8112" y="3235273"/>
              <a:ext cx="6059488" cy="3044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284163" indent="-284163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+mn-lt"/>
                  <a:ea typeface="ＭＳ Ｐゴシック" charset="0"/>
                  <a:cs typeface="ＭＳ Ｐゴシック" charset="0"/>
                </a:defRPr>
              </a:lvl1pPr>
              <a:lvl2pPr marL="687388" indent="-230188" algn="l" rtl="0" eaLnBrk="0" fontAlgn="base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+mn-lt"/>
                  <a:ea typeface="ＭＳ Ｐゴシック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+mn-lt"/>
                  <a:ea typeface="ＭＳ Ｐゴシック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800">
                  <a:solidFill>
                    <a:schemeClr val="tx1"/>
                  </a:solidFill>
                  <a:latin typeface="Times New Roman" pitchFamily="-109" charset="0"/>
                  <a:ea typeface="ＭＳ Ｐゴシック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Times New Roman" pitchFamily="-109" charset="0"/>
                  <a:ea typeface="ＭＳ Ｐゴシック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Times New Roman" pitchFamily="-109" charset="0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Times New Roman" pitchFamily="-109" charset="0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Times New Roman" pitchFamily="-109" charset="0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800">
                  <a:solidFill>
                    <a:schemeClr val="tx1"/>
                  </a:solidFill>
                  <a:latin typeface="Times New Roman" pitchFamily="-109" charset="0"/>
                </a:defRPr>
              </a:lvl9pPr>
            </a:lstStyle>
            <a:p>
              <a:pPr marL="284163" marR="0" lvl="0" indent="-284163" algn="l" defTabSz="914400" rtl="0" eaLnBrk="0" fontAlgn="base" latinLnBrk="0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charset="2"/>
                <a:buChar char="§"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no connection establishment (which can add RTT delay)</a:t>
              </a:r>
            </a:p>
            <a:p>
              <a:pPr marL="284163" marR="0" lvl="0" indent="-284163" algn="l" defTabSz="914400" rtl="0" eaLnBrk="0" fontAlgn="base" latinLnBrk="0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charset="2"/>
                <a:buChar char="§"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simple: no connection state at sender, receiver</a:t>
              </a:r>
            </a:p>
            <a:p>
              <a:pPr marL="284163" marR="0" lvl="0" indent="-284163" algn="l" defTabSz="914400" rtl="0" eaLnBrk="0" fontAlgn="base" latinLnBrk="0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charset="2"/>
                <a:buChar char="§"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small header size</a:t>
              </a:r>
            </a:p>
            <a:p>
              <a:pPr marL="284163" marR="0" lvl="0" indent="-284163" algn="l" defTabSz="914400" rtl="0" eaLnBrk="0" fontAlgn="base" latinLnBrk="0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charset="2"/>
                <a:buChar char="§"/>
                <a:tabLst/>
                <a:defRPr/>
              </a:pPr>
              <a:r>
                <a: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no congestion control</a:t>
              </a:r>
            </a:p>
            <a:p>
              <a:pPr marL="687388" marR="0" lvl="1" indent="-284163" algn="l" defTabSz="914400" rtl="0" eaLnBrk="0" fontAlgn="base" latinLnBrk="0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charset="2"/>
                <a:buChar char="§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UDP can blast away as fast as desired!</a:t>
              </a:r>
            </a:p>
            <a:p>
              <a:pPr marL="687388" marR="0" lvl="1" indent="-284163" algn="l" defTabSz="914400" rtl="0" eaLnBrk="0" fontAlgn="base" latinLnBrk="0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charset="2"/>
                <a:buChar char="§"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can function in the face of congestion</a:t>
              </a:r>
            </a:p>
          </p:txBody>
        </p:sp>
        <p:sp>
          <p:nvSpPr>
            <p:cNvPr id="10" name="Rectangle 27">
              <a:extLst>
                <a:ext uri="{FF2B5EF4-FFF2-40B4-BE49-F238E27FC236}">
                  <a16:creationId xmlns:a16="http://schemas.microsoft.com/office/drawing/2014/main" id="{E3B96135-5F05-0D44-B7B9-9BD478D4E9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9987" y="2988017"/>
              <a:ext cx="6630121" cy="3663115"/>
            </a:xfrm>
            <a:prstGeom prst="rect">
              <a:avLst/>
            </a:prstGeom>
            <a:noFill/>
            <a:ln w="19050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1" name="Text Box 28">
              <a:extLst>
                <a:ext uri="{FF2B5EF4-FFF2-40B4-BE49-F238E27FC236}">
                  <a16:creationId xmlns:a16="http://schemas.microsoft.com/office/drawing/2014/main" id="{3BFEAB49-E79F-FF40-AAAE-C9820F5028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24449" y="2821302"/>
              <a:ext cx="5102112" cy="3789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charset="0"/>
                <a:buNone/>
                <a:tabLst/>
                <a:defRPr/>
              </a:pPr>
              <a:r>
                <a: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Why is there a UDP?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</p:grpSp>
      <p:sp>
        <p:nvSpPr>
          <p:cNvPr id="12" name="Rectangle 3">
            <a:extLst>
              <a:ext uri="{FF2B5EF4-FFF2-40B4-BE49-F238E27FC236}">
                <a16:creationId xmlns:a16="http://schemas.microsoft.com/office/drawing/2014/main" id="{B958CE44-F1A4-924D-8CEA-640B52DBA4DF}"/>
              </a:ext>
            </a:extLst>
          </p:cNvPr>
          <p:cNvSpPr txBox="1">
            <a:spLocks noChangeArrowheads="1"/>
          </p:cNvSpPr>
          <p:nvPr/>
        </p:nvSpPr>
        <p:spPr>
          <a:xfrm>
            <a:off x="641997" y="4404835"/>
            <a:ext cx="5550595" cy="20603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0375" marR="0" lvl="0" indent="-3333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connectionless:</a:t>
            </a:r>
            <a:endParaRPr kumimoji="0" lang="en-US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 handshaking between UDP sender, receiver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each UDP segment handled independently of others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469890C8-B9BA-F74B-84CA-6B1BAB0F6B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1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Transport layer: roadmap</a:t>
            </a:r>
            <a:endParaRPr lang="en-US" sz="4400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5AB9D8D-7F05-094B-8DA6-3095A7A7A09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798690" y="1414011"/>
            <a:ext cx="6618109" cy="5029078"/>
          </a:xfrm>
        </p:spPr>
        <p:txBody>
          <a:bodyPr>
            <a:normAutofit/>
          </a:bodyPr>
          <a:lstStyle/>
          <a:p>
            <a:pPr marL="403225" indent="-285750">
              <a:spcBef>
                <a:spcPts val="800"/>
              </a:spcBef>
            </a:pPr>
            <a:r>
              <a:rPr lang="en-US" altLang="en-US" sz="3200" dirty="0">
                <a:cs typeface="Calibri" panose="020F0502020204030204" pitchFamily="34" charset="0"/>
              </a:rPr>
              <a:t>Transport-layer services</a:t>
            </a:r>
          </a:p>
          <a:p>
            <a:pPr marL="403225" indent="-285750">
              <a:spcBef>
                <a:spcPts val="800"/>
              </a:spcBef>
            </a:pPr>
            <a:r>
              <a:rPr lang="en-US" altLang="en-US" sz="3200" dirty="0">
                <a:cs typeface="Calibri" panose="020F0502020204030204" pitchFamily="34" charset="0"/>
              </a:rPr>
              <a:t>Multiplexing and demultiplexing</a:t>
            </a:r>
          </a:p>
          <a:p>
            <a:pPr marL="403225" indent="-285750">
              <a:spcBef>
                <a:spcPts val="800"/>
              </a:spcBef>
            </a:pPr>
            <a:r>
              <a:rPr lang="en-US" altLang="en-US" sz="3200" dirty="0">
                <a:cs typeface="Calibri" panose="020F0502020204030204" pitchFamily="34" charset="0"/>
              </a:rPr>
              <a:t>Connectionless transport: UDP</a:t>
            </a:r>
          </a:p>
          <a:p>
            <a:pPr marL="403225" indent="-285750">
              <a:spcBef>
                <a:spcPts val="800"/>
              </a:spcBef>
            </a:pPr>
            <a:r>
              <a:rPr lang="en-US" altLang="en-US" sz="3200" dirty="0">
                <a:cs typeface="Calibri" panose="020F0502020204030204" pitchFamily="34" charset="0"/>
              </a:rPr>
              <a:t>Principles of reliable data transfer </a:t>
            </a:r>
          </a:p>
          <a:p>
            <a:pPr marL="403225" indent="-285750">
              <a:spcBef>
                <a:spcPts val="800"/>
              </a:spcBef>
            </a:pPr>
            <a:r>
              <a:rPr lang="en-US" sz="3200" dirty="0"/>
              <a:t>Connection-oriented transport: TCP</a:t>
            </a:r>
          </a:p>
          <a:p>
            <a:pPr marL="403225" indent="-285750">
              <a:spcBef>
                <a:spcPts val="800"/>
              </a:spcBef>
            </a:pPr>
            <a:r>
              <a:rPr lang="en-US" sz="3200" dirty="0"/>
              <a:t>Principles of congestion control</a:t>
            </a:r>
          </a:p>
          <a:p>
            <a:pPr marL="403225" indent="-285750">
              <a:spcBef>
                <a:spcPts val="800"/>
              </a:spcBef>
            </a:pPr>
            <a:r>
              <a:rPr lang="en-US" sz="3200" dirty="0"/>
              <a:t>TCP congestion control</a:t>
            </a:r>
          </a:p>
          <a:p>
            <a:pPr marL="403225" indent="-285750">
              <a:spcBef>
                <a:spcPts val="800"/>
              </a:spcBef>
            </a:pPr>
            <a:r>
              <a:rPr lang="en-US" sz="3200" dirty="0"/>
              <a:t>Evolution of transport-layer functionality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7E4337-A925-084B-B48F-23146A4A7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 descr="A train crossing a bridge over a body of water&#10;&#10;Description automatically generated">
            <a:extLst>
              <a:ext uri="{FF2B5EF4-FFF2-40B4-BE49-F238E27FC236}">
                <a16:creationId xmlns:a16="http://schemas.microsoft.com/office/drawing/2014/main" id="{8B05C88C-8150-3A41-8E34-0D407B652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329" y="1293471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4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0" y="289325"/>
            <a:ext cx="11100625" cy="894622"/>
          </a:xfrm>
        </p:spPr>
        <p:txBody>
          <a:bodyPr>
            <a:normAutofit/>
          </a:bodyPr>
          <a:lstStyle/>
          <a:p>
            <a:r>
              <a:rPr lang="en-US" sz="4400" dirty="0"/>
              <a:t>UDP: User Datagram Protocol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0EFE9DD4-40BF-D54C-B457-743C8EAA5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690" y="1543058"/>
            <a:ext cx="11100625" cy="4888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92100" marR="0" lvl="0" indent="-2921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UDP use:</a:t>
            </a:r>
          </a:p>
          <a:p>
            <a:pPr marL="688975" marR="0" lvl="1" indent="-2317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Wingdings" charset="0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streaming multimedia apps (loss tolerant, rate sensitive)</a:t>
            </a:r>
          </a:p>
          <a:p>
            <a:pPr marL="688975" marR="0" lvl="1" indent="-2317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Wingdings" charset="0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DNS</a:t>
            </a:r>
          </a:p>
          <a:p>
            <a:pPr marL="688975" marR="0" lvl="1" indent="-2317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Wingdings" charset="0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SNMP</a:t>
            </a:r>
          </a:p>
          <a:p>
            <a:pPr marL="688975" marR="0" lvl="1" indent="-2317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Wingdings" charset="0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HTTP/3</a:t>
            </a:r>
          </a:p>
          <a:p>
            <a:pPr marL="292100" marR="0" lvl="0" indent="-2921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if reliable transfer needed over UDP (e.g., HTTP/3): </a:t>
            </a:r>
          </a:p>
          <a:p>
            <a:pPr marL="688975" marR="0" lvl="1" indent="-2317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Wingdings" charset="0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add needed reliability at application layer</a:t>
            </a:r>
          </a:p>
          <a:p>
            <a:pPr marL="688975" marR="0" lvl="1" indent="-231775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Tx/>
              <a:buFont typeface="Wingdings" charset="0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add congestion control at application layer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B160F1B7-DEB2-9342-B89A-69E5B66395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35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0" y="289325"/>
            <a:ext cx="11100625" cy="894622"/>
          </a:xfrm>
        </p:spPr>
        <p:txBody>
          <a:bodyPr>
            <a:normAutofit/>
          </a:bodyPr>
          <a:lstStyle/>
          <a:p>
            <a:r>
              <a:rPr lang="en-US" sz="4400" dirty="0"/>
              <a:t>UDP: User Datagram Protocol </a:t>
            </a:r>
            <a:r>
              <a:rPr lang="en-US" sz="3600" dirty="0"/>
              <a:t>[RFC 768]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AB0D4F-D972-B342-BA50-EC030780A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243" y="1232551"/>
            <a:ext cx="6509995" cy="5467403"/>
          </a:xfrm>
          <a:prstGeom prst="rect">
            <a:avLst/>
          </a:prstGeom>
        </p:spPr>
      </p:pic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D2BA1565-8605-154A-895B-C65D5D0B1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89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Freeform 103">
            <a:extLst>
              <a:ext uri="{FF2B5EF4-FFF2-40B4-BE49-F238E27FC236}">
                <a16:creationId xmlns:a16="http://schemas.microsoft.com/office/drawing/2014/main" id="{DEF6D5D3-E4DA-4B46-BBC5-93311E115D92}"/>
              </a:ext>
            </a:extLst>
          </p:cNvPr>
          <p:cNvSpPr>
            <a:spLocks/>
          </p:cNvSpPr>
          <p:nvPr/>
        </p:nvSpPr>
        <p:spPr bwMode="auto">
          <a:xfrm>
            <a:off x="10295012" y="2167472"/>
            <a:ext cx="890436" cy="2912558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22" name="Group 185">
            <a:extLst>
              <a:ext uri="{FF2B5EF4-FFF2-40B4-BE49-F238E27FC236}">
                <a16:creationId xmlns:a16="http://schemas.microsoft.com/office/drawing/2014/main" id="{7750F2FB-96FA-374A-AF56-26502EF04672}"/>
              </a:ext>
            </a:extLst>
          </p:cNvPr>
          <p:cNvGrpSpPr>
            <a:grpSpLocks/>
          </p:cNvGrpSpPr>
          <p:nvPr/>
        </p:nvGrpSpPr>
        <p:grpSpPr bwMode="auto">
          <a:xfrm>
            <a:off x="10955688" y="4246759"/>
            <a:ext cx="549832" cy="1070215"/>
            <a:chOff x="4140" y="429"/>
            <a:chExt cx="1425" cy="2396"/>
          </a:xfrm>
        </p:grpSpPr>
        <p:sp>
          <p:nvSpPr>
            <p:cNvPr id="223" name="Freeform 186">
              <a:extLst>
                <a:ext uri="{FF2B5EF4-FFF2-40B4-BE49-F238E27FC236}">
                  <a16:creationId xmlns:a16="http://schemas.microsoft.com/office/drawing/2014/main" id="{E441858B-A566-F746-B48C-912CA3020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4" name="Rectangle 187">
              <a:extLst>
                <a:ext uri="{FF2B5EF4-FFF2-40B4-BE49-F238E27FC236}">
                  <a16:creationId xmlns:a16="http://schemas.microsoft.com/office/drawing/2014/main" id="{20003129-35A4-1E46-8065-8AF4C6403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25" name="Freeform 188">
              <a:extLst>
                <a:ext uri="{FF2B5EF4-FFF2-40B4-BE49-F238E27FC236}">
                  <a16:creationId xmlns:a16="http://schemas.microsoft.com/office/drawing/2014/main" id="{6F94D7AE-C4D1-AF4A-B970-086B7D245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6" name="Freeform 189">
              <a:extLst>
                <a:ext uri="{FF2B5EF4-FFF2-40B4-BE49-F238E27FC236}">
                  <a16:creationId xmlns:a16="http://schemas.microsoft.com/office/drawing/2014/main" id="{EAFC03EF-54DF-8942-9852-25739DA15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7" name="Rectangle 190">
              <a:extLst>
                <a:ext uri="{FF2B5EF4-FFF2-40B4-BE49-F238E27FC236}">
                  <a16:creationId xmlns:a16="http://schemas.microsoft.com/office/drawing/2014/main" id="{2241F7B6-5281-A74E-8DCB-3BE3777E9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3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28" name="Group 191">
              <a:extLst>
                <a:ext uri="{FF2B5EF4-FFF2-40B4-BE49-F238E27FC236}">
                  <a16:creationId xmlns:a16="http://schemas.microsoft.com/office/drawing/2014/main" id="{02DB0249-6EBB-FF4B-B17F-CC771B255D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53" name="AutoShape 192">
                <a:extLst>
                  <a:ext uri="{FF2B5EF4-FFF2-40B4-BE49-F238E27FC236}">
                    <a16:creationId xmlns:a16="http://schemas.microsoft.com/office/drawing/2014/main" id="{BE55370E-BC12-1B42-9E3C-C950033EEF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54" name="AutoShape 193">
                <a:extLst>
                  <a:ext uri="{FF2B5EF4-FFF2-40B4-BE49-F238E27FC236}">
                    <a16:creationId xmlns:a16="http://schemas.microsoft.com/office/drawing/2014/main" id="{1BBB99EB-2FFB-5942-9855-24BEE1C689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2"/>
                <a:ext cx="692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29" name="Rectangle 194">
              <a:extLst>
                <a:ext uri="{FF2B5EF4-FFF2-40B4-BE49-F238E27FC236}">
                  <a16:creationId xmlns:a16="http://schemas.microsoft.com/office/drawing/2014/main" id="{9C5699FC-2B4E-BD46-B9CC-CA578E2EA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1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30" name="Group 195">
              <a:extLst>
                <a:ext uri="{FF2B5EF4-FFF2-40B4-BE49-F238E27FC236}">
                  <a16:creationId xmlns:a16="http://schemas.microsoft.com/office/drawing/2014/main" id="{676615F3-A30A-9740-8080-AFEE6BAAEF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51" name="AutoShape 196">
                <a:extLst>
                  <a:ext uri="{FF2B5EF4-FFF2-40B4-BE49-F238E27FC236}">
                    <a16:creationId xmlns:a16="http://schemas.microsoft.com/office/drawing/2014/main" id="{D31569A0-2CDC-3B4B-B7FA-067BF2CB0D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6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52" name="AutoShape 197">
                <a:extLst>
                  <a:ext uri="{FF2B5EF4-FFF2-40B4-BE49-F238E27FC236}">
                    <a16:creationId xmlns:a16="http://schemas.microsoft.com/office/drawing/2014/main" id="{5D70C5E6-3DFB-1D45-8469-DE5EA96E13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2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31" name="Rectangle 198">
              <a:extLst>
                <a:ext uri="{FF2B5EF4-FFF2-40B4-BE49-F238E27FC236}">
                  <a16:creationId xmlns:a16="http://schemas.microsoft.com/office/drawing/2014/main" id="{AE060187-10EA-1F4E-AEDE-8C6C0E835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32" name="Rectangle 199">
              <a:extLst>
                <a:ext uri="{FF2B5EF4-FFF2-40B4-BE49-F238E27FC236}">
                  <a16:creationId xmlns:a16="http://schemas.microsoft.com/office/drawing/2014/main" id="{32874526-51C0-C749-BDC8-3D9F62AFE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33" name="Group 200">
              <a:extLst>
                <a:ext uri="{FF2B5EF4-FFF2-40B4-BE49-F238E27FC236}">
                  <a16:creationId xmlns:a16="http://schemas.microsoft.com/office/drawing/2014/main" id="{09E63F43-E74F-6045-A673-3756891EE9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49" name="AutoShape 201">
                <a:extLst>
                  <a:ext uri="{FF2B5EF4-FFF2-40B4-BE49-F238E27FC236}">
                    <a16:creationId xmlns:a16="http://schemas.microsoft.com/office/drawing/2014/main" id="{0296B9BB-82CD-2A45-8E56-F4ACF6FCC0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50" name="AutoShape 202">
                <a:extLst>
                  <a:ext uri="{FF2B5EF4-FFF2-40B4-BE49-F238E27FC236}">
                    <a16:creationId xmlns:a16="http://schemas.microsoft.com/office/drawing/2014/main" id="{DD3C3254-A817-B449-AE0F-31BEFF50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9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34" name="Freeform 203">
              <a:extLst>
                <a:ext uri="{FF2B5EF4-FFF2-40B4-BE49-F238E27FC236}">
                  <a16:creationId xmlns:a16="http://schemas.microsoft.com/office/drawing/2014/main" id="{D05041BE-8046-EB49-A23A-C7FEB06D9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35" name="Group 204">
              <a:extLst>
                <a:ext uri="{FF2B5EF4-FFF2-40B4-BE49-F238E27FC236}">
                  <a16:creationId xmlns:a16="http://schemas.microsoft.com/office/drawing/2014/main" id="{BD1D997D-F690-4C4E-9473-F0433427C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47" name="AutoShape 205">
                <a:extLst>
                  <a:ext uri="{FF2B5EF4-FFF2-40B4-BE49-F238E27FC236}">
                    <a16:creationId xmlns:a16="http://schemas.microsoft.com/office/drawing/2014/main" id="{631C3D3D-8F7D-6F44-AD56-665A5242B6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8" name="AutoShape 206">
                <a:extLst>
                  <a:ext uri="{FF2B5EF4-FFF2-40B4-BE49-F238E27FC236}">
                    <a16:creationId xmlns:a16="http://schemas.microsoft.com/office/drawing/2014/main" id="{E7F87D38-4528-0F45-9911-B79B599D25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1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36" name="Rectangle 207">
              <a:extLst>
                <a:ext uri="{FF2B5EF4-FFF2-40B4-BE49-F238E27FC236}">
                  <a16:creationId xmlns:a16="http://schemas.microsoft.com/office/drawing/2014/main" id="{60B24777-81BE-BC42-AC64-6F2229E5FB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37" name="Freeform 208">
              <a:extLst>
                <a:ext uri="{FF2B5EF4-FFF2-40B4-BE49-F238E27FC236}">
                  <a16:creationId xmlns:a16="http://schemas.microsoft.com/office/drawing/2014/main" id="{FD1049FD-ADAC-FC43-A186-6585ECAE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8" name="Freeform 209">
              <a:extLst>
                <a:ext uri="{FF2B5EF4-FFF2-40B4-BE49-F238E27FC236}">
                  <a16:creationId xmlns:a16="http://schemas.microsoft.com/office/drawing/2014/main" id="{A25585BA-2AFC-3047-B9D5-7CC45D5DB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9" name="Oval 210">
              <a:extLst>
                <a:ext uri="{FF2B5EF4-FFF2-40B4-BE49-F238E27FC236}">
                  <a16:creationId xmlns:a16="http://schemas.microsoft.com/office/drawing/2014/main" id="{78C608B6-FCB9-3F43-A504-D33DD7782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09"/>
              <a:ext cx="50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0" name="Freeform 211">
              <a:extLst>
                <a:ext uri="{FF2B5EF4-FFF2-40B4-BE49-F238E27FC236}">
                  <a16:creationId xmlns:a16="http://schemas.microsoft.com/office/drawing/2014/main" id="{F24BE4FA-86B6-5840-8B76-BF70EF006A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1" name="AutoShape 212">
              <a:extLst>
                <a:ext uri="{FF2B5EF4-FFF2-40B4-BE49-F238E27FC236}">
                  <a16:creationId xmlns:a16="http://schemas.microsoft.com/office/drawing/2014/main" id="{22C6B4EC-00C6-BA43-95E2-370E8204DD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2" name="AutoShape 213">
              <a:extLst>
                <a:ext uri="{FF2B5EF4-FFF2-40B4-BE49-F238E27FC236}">
                  <a16:creationId xmlns:a16="http://schemas.microsoft.com/office/drawing/2014/main" id="{7B9210ED-D802-C84E-8A67-93399801B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12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3" name="Oval 214">
              <a:extLst>
                <a:ext uri="{FF2B5EF4-FFF2-40B4-BE49-F238E27FC236}">
                  <a16:creationId xmlns:a16="http://schemas.microsoft.com/office/drawing/2014/main" id="{552E77C8-7BFE-BF4D-8F0B-DF6513BE6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2"/>
              <a:ext cx="158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4" name="Oval 215">
              <a:extLst>
                <a:ext uri="{FF2B5EF4-FFF2-40B4-BE49-F238E27FC236}">
                  <a16:creationId xmlns:a16="http://schemas.microsoft.com/office/drawing/2014/main" id="{86496A7E-E21F-444D-B883-E410329FF2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2"/>
              <a:ext cx="158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45" name="Oval 216">
              <a:extLst>
                <a:ext uri="{FF2B5EF4-FFF2-40B4-BE49-F238E27FC236}">
                  <a16:creationId xmlns:a16="http://schemas.microsoft.com/office/drawing/2014/main" id="{555E4B0D-EDB2-D04B-B9AD-93FA92DDA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2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6" name="Rectangle 217">
              <a:extLst>
                <a:ext uri="{FF2B5EF4-FFF2-40B4-BE49-F238E27FC236}">
                  <a16:creationId xmlns:a16="http://schemas.microsoft.com/office/drawing/2014/main" id="{DE659B39-E72A-634A-A2AC-C4BA4DC9C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5E1F04B-A3B3-534D-A252-A4AC29C657DE}"/>
              </a:ext>
            </a:extLst>
          </p:cNvPr>
          <p:cNvSpPr txBox="1"/>
          <p:nvPr/>
        </p:nvSpPr>
        <p:spPr>
          <a:xfrm>
            <a:off x="8481037" y="1538123"/>
            <a:ext cx="2066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SNMP server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DC4B02DA-C340-9945-87C2-952E1901FB43}"/>
              </a:ext>
            </a:extLst>
          </p:cNvPr>
          <p:cNvSpPr txBox="1"/>
          <p:nvPr/>
        </p:nvSpPr>
        <p:spPr>
          <a:xfrm>
            <a:off x="1935319" y="1662731"/>
            <a:ext cx="1957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SNMP client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AFD9EC-1CA1-D34D-965E-2E8D95748C38}"/>
              </a:ext>
            </a:extLst>
          </p:cNvPr>
          <p:cNvGrpSpPr/>
          <p:nvPr/>
        </p:nvGrpSpPr>
        <p:grpSpPr>
          <a:xfrm>
            <a:off x="8510352" y="2078288"/>
            <a:ext cx="1946338" cy="2912558"/>
            <a:chOff x="8091785" y="2078288"/>
            <a:chExt cx="2364905" cy="2912558"/>
          </a:xfrm>
        </p:grpSpPr>
        <p:sp>
          <p:nvSpPr>
            <p:cNvPr id="145" name="Rectangle 23">
              <a:extLst>
                <a:ext uri="{FF2B5EF4-FFF2-40B4-BE49-F238E27FC236}">
                  <a16:creationId xmlns:a16="http://schemas.microsoft.com/office/drawing/2014/main" id="{F1314FFD-BA11-A042-BA84-1061E3729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9440" y="2078288"/>
              <a:ext cx="2277250" cy="2799267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6" name="Rectangle 24">
              <a:extLst>
                <a:ext uri="{FF2B5EF4-FFF2-40B4-BE49-F238E27FC236}">
                  <a16:creationId xmlns:a16="http://schemas.microsoft.com/office/drawing/2014/main" id="{89D8A59C-E128-B74A-B94F-06FAC9DB7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1785" y="2167472"/>
              <a:ext cx="2254867" cy="2823374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7" name="Line 25">
              <a:extLst>
                <a:ext uri="{FF2B5EF4-FFF2-40B4-BE49-F238E27FC236}">
                  <a16:creationId xmlns:a16="http://schemas.microsoft.com/office/drawing/2014/main" id="{B922FB1F-8B1A-1843-A740-29E910EB3E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8956" y="2749010"/>
              <a:ext cx="2238254" cy="482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8" name="Text Box 26">
              <a:extLst>
                <a:ext uri="{FF2B5EF4-FFF2-40B4-BE49-F238E27FC236}">
                  <a16:creationId xmlns:a16="http://schemas.microsoft.com/office/drawing/2014/main" id="{BE3B5056-5F96-5946-AEC3-17140DB163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76445" y="2832513"/>
              <a:ext cx="1703276" cy="73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(UDP)</a:t>
              </a:r>
            </a:p>
          </p:txBody>
        </p:sp>
        <p:sp>
          <p:nvSpPr>
            <p:cNvPr id="149" name="Line 27">
              <a:extLst>
                <a:ext uri="{FF2B5EF4-FFF2-40B4-BE49-F238E27FC236}">
                  <a16:creationId xmlns:a16="http://schemas.microsoft.com/office/drawing/2014/main" id="{FF1A214D-FBCE-7342-8332-F3FA9C577B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8201" y="3602458"/>
              <a:ext cx="2233387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1" name="Text Box 26">
              <a:extLst>
                <a:ext uri="{FF2B5EF4-FFF2-40B4-BE49-F238E27FC236}">
                  <a16:creationId xmlns:a16="http://schemas.microsoft.com/office/drawing/2014/main" id="{50D62C6A-4C80-854F-A4B8-723E99A5A7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533100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152" name="Text Box 26">
              <a:extLst>
                <a:ext uri="{FF2B5EF4-FFF2-40B4-BE49-F238E27FC236}">
                  <a16:creationId xmlns:a16="http://schemas.microsoft.com/office/drawing/2014/main" id="{A79D3A45-C33B-7046-9088-A02FAACCA1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088345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153" name="Text Box 26">
              <a:extLst>
                <a:ext uri="{FF2B5EF4-FFF2-40B4-BE49-F238E27FC236}">
                  <a16:creationId xmlns:a16="http://schemas.microsoft.com/office/drawing/2014/main" id="{F3520259-D4C5-3340-8000-3B8C746A77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3646079"/>
              <a:ext cx="2019294" cy="398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 (IP)</a:t>
              </a:r>
            </a:p>
          </p:txBody>
        </p:sp>
        <p:sp>
          <p:nvSpPr>
            <p:cNvPr id="155" name="Line 27">
              <a:extLst>
                <a:ext uri="{FF2B5EF4-FFF2-40B4-BE49-F238E27FC236}">
                  <a16:creationId xmlns:a16="http://schemas.microsoft.com/office/drawing/2014/main" id="{E1326351-38D1-A440-A7B8-5079367D54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6255" y="4074895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6" name="Line 27">
              <a:extLst>
                <a:ext uri="{FF2B5EF4-FFF2-40B4-BE49-F238E27FC236}">
                  <a16:creationId xmlns:a16="http://schemas.microsoft.com/office/drawing/2014/main" id="{891B0B5D-A14D-1A40-B291-CC1A04A094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1389" y="4528049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4" name="Text Box 26">
              <a:extLst>
                <a:ext uri="{FF2B5EF4-FFF2-40B4-BE49-F238E27FC236}">
                  <a16:creationId xmlns:a16="http://schemas.microsoft.com/office/drawing/2014/main" id="{D8A757BB-1762-8B47-A046-060F718CBC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79440" y="2284368"/>
              <a:ext cx="2019294" cy="398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</p:grpSp>
      <p:sp>
        <p:nvSpPr>
          <p:cNvPr id="114" name="Title 1">
            <a:extLst>
              <a:ext uri="{FF2B5EF4-FFF2-40B4-BE49-F238E27FC236}">
                <a16:creationId xmlns:a16="http://schemas.microsoft.com/office/drawing/2014/main" id="{1464CB5C-96D6-3645-94B5-DB9FA7097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0" y="289325"/>
            <a:ext cx="11100625" cy="894622"/>
          </a:xfrm>
        </p:spPr>
        <p:txBody>
          <a:bodyPr>
            <a:normAutofit/>
          </a:bodyPr>
          <a:lstStyle/>
          <a:p>
            <a:r>
              <a:rPr lang="en-US" sz="4400" dirty="0"/>
              <a:t>UDP: Transport Layer Actions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9E97DC1-5C01-E843-A657-ADC5FEA14075}"/>
              </a:ext>
            </a:extLst>
          </p:cNvPr>
          <p:cNvCxnSpPr>
            <a:cxnSpLocks/>
            <a:stCxn id="151" idx="2"/>
          </p:cNvCxnSpPr>
          <p:nvPr/>
        </p:nvCxnSpPr>
        <p:spPr>
          <a:xfrm flipH="1">
            <a:off x="7972023" y="4973372"/>
            <a:ext cx="1473513" cy="4743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C57AC1A-9B60-DC47-A97D-E9C39D845828}"/>
              </a:ext>
            </a:extLst>
          </p:cNvPr>
          <p:cNvCxnSpPr>
            <a:cxnSpLocks/>
          </p:cNvCxnSpPr>
          <p:nvPr/>
        </p:nvCxnSpPr>
        <p:spPr>
          <a:xfrm>
            <a:off x="2578811" y="5062556"/>
            <a:ext cx="1582832" cy="3026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Freeform 296">
            <a:extLst>
              <a:ext uri="{FF2B5EF4-FFF2-40B4-BE49-F238E27FC236}">
                <a16:creationId xmlns:a16="http://schemas.microsoft.com/office/drawing/2014/main" id="{06DFDE96-5B04-984C-B72D-22D074DF3E82}"/>
              </a:ext>
            </a:extLst>
          </p:cNvPr>
          <p:cNvSpPr>
            <a:spLocks/>
          </p:cNvSpPr>
          <p:nvPr/>
        </p:nvSpPr>
        <p:spPr bwMode="auto">
          <a:xfrm>
            <a:off x="4062521" y="4965666"/>
            <a:ext cx="4036903" cy="1028731"/>
          </a:xfrm>
          <a:custGeom>
            <a:avLst/>
            <a:gdLst>
              <a:gd name="T0" fmla="*/ 2147483647 w 1877"/>
              <a:gd name="T1" fmla="*/ 2147483647 h 917"/>
              <a:gd name="T2" fmla="*/ 2147483647 w 1877"/>
              <a:gd name="T3" fmla="*/ 2147483647 h 917"/>
              <a:gd name="T4" fmla="*/ 2147483647 w 1877"/>
              <a:gd name="T5" fmla="*/ 2147483647 h 917"/>
              <a:gd name="T6" fmla="*/ 2147483647 w 1877"/>
              <a:gd name="T7" fmla="*/ 2147483647 h 917"/>
              <a:gd name="T8" fmla="*/ 2147483647 w 1877"/>
              <a:gd name="T9" fmla="*/ 2147483647 h 917"/>
              <a:gd name="T10" fmla="*/ 2147483647 w 1877"/>
              <a:gd name="T11" fmla="*/ 2147483647 h 917"/>
              <a:gd name="T12" fmla="*/ 2147483647 w 1877"/>
              <a:gd name="T13" fmla="*/ 2147483647 h 917"/>
              <a:gd name="T14" fmla="*/ 2147483647 w 1877"/>
              <a:gd name="T15" fmla="*/ 2147483647 h 917"/>
              <a:gd name="T16" fmla="*/ 2147483647 w 1877"/>
              <a:gd name="T17" fmla="*/ 2147483647 h 917"/>
              <a:gd name="T18" fmla="*/ 2147483647 w 1877"/>
              <a:gd name="T19" fmla="*/ 2147483647 h 917"/>
              <a:gd name="T20" fmla="*/ 2147483647 w 1877"/>
              <a:gd name="T21" fmla="*/ 2147483647 h 917"/>
              <a:gd name="T22" fmla="*/ 2147483647 w 1877"/>
              <a:gd name="T23" fmla="*/ 2147483647 h 917"/>
              <a:gd name="T24" fmla="*/ 2147483647 w 1877"/>
              <a:gd name="T25" fmla="*/ 2147483647 h 917"/>
              <a:gd name="T26" fmla="*/ 2147483647 w 1877"/>
              <a:gd name="T27" fmla="*/ 2147483647 h 917"/>
              <a:gd name="T28" fmla="*/ 2147483647 w 1877"/>
              <a:gd name="T29" fmla="*/ 2147483647 h 917"/>
              <a:gd name="T30" fmla="*/ 2147483647 w 1877"/>
              <a:gd name="T31" fmla="*/ 2147483647 h 91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77"/>
              <a:gd name="T49" fmla="*/ 0 h 917"/>
              <a:gd name="T50" fmla="*/ 1877 w 1877"/>
              <a:gd name="T51" fmla="*/ 917 h 91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63" name="Freeform 70">
            <a:extLst>
              <a:ext uri="{FF2B5EF4-FFF2-40B4-BE49-F238E27FC236}">
                <a16:creationId xmlns:a16="http://schemas.microsoft.com/office/drawing/2014/main" id="{93CF945F-B7C1-9B4F-9438-D2DF7708E687}"/>
              </a:ext>
            </a:extLst>
          </p:cNvPr>
          <p:cNvSpPr>
            <a:spLocks/>
          </p:cNvSpPr>
          <p:nvPr/>
        </p:nvSpPr>
        <p:spPr bwMode="auto">
          <a:xfrm>
            <a:off x="854349" y="2256655"/>
            <a:ext cx="846644" cy="2922199"/>
          </a:xfrm>
          <a:custGeom>
            <a:avLst/>
            <a:gdLst>
              <a:gd name="T0" fmla="*/ 0 w 348"/>
              <a:gd name="T1" fmla="*/ 2147483647 h 1312"/>
              <a:gd name="T2" fmla="*/ 2147483647 w 348"/>
              <a:gd name="T3" fmla="*/ 0 h 1312"/>
              <a:gd name="T4" fmla="*/ 2147483647 w 348"/>
              <a:gd name="T5" fmla="*/ 2147483647 h 1312"/>
              <a:gd name="T6" fmla="*/ 2147483647 w 348"/>
              <a:gd name="T7" fmla="*/ 2147483647 h 1312"/>
              <a:gd name="T8" fmla="*/ 0 w 348"/>
              <a:gd name="T9" fmla="*/ 2147483647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48" h="1312">
                <a:moveTo>
                  <a:pt x="0" y="1306"/>
                </a:moveTo>
                <a:lnTo>
                  <a:pt x="348" y="0"/>
                </a:lnTo>
                <a:lnTo>
                  <a:pt x="342" y="1258"/>
                </a:lnTo>
                <a:lnTo>
                  <a:pt x="180" y="1312"/>
                </a:lnTo>
                <a:lnTo>
                  <a:pt x="0" y="1306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AA415DCF-A2D2-344B-9A45-F3F58006C5EE}"/>
              </a:ext>
            </a:extLst>
          </p:cNvPr>
          <p:cNvGrpSpPr/>
          <p:nvPr/>
        </p:nvGrpSpPr>
        <p:grpSpPr>
          <a:xfrm>
            <a:off x="1687770" y="2167472"/>
            <a:ext cx="2131701" cy="2912558"/>
            <a:chOff x="8091785" y="2078288"/>
            <a:chExt cx="2364905" cy="2912558"/>
          </a:xfrm>
        </p:grpSpPr>
        <p:sp>
          <p:nvSpPr>
            <p:cNvPr id="165" name="Rectangle 23">
              <a:extLst>
                <a:ext uri="{FF2B5EF4-FFF2-40B4-BE49-F238E27FC236}">
                  <a16:creationId xmlns:a16="http://schemas.microsoft.com/office/drawing/2014/main" id="{20790EF2-7EC4-BF46-AE61-5F193F089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9440" y="2078288"/>
              <a:ext cx="2277250" cy="2799267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6" name="Rectangle 24">
              <a:extLst>
                <a:ext uri="{FF2B5EF4-FFF2-40B4-BE49-F238E27FC236}">
                  <a16:creationId xmlns:a16="http://schemas.microsoft.com/office/drawing/2014/main" id="{DF6E9285-B785-804B-BB24-0405637B99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1785" y="2167472"/>
              <a:ext cx="2254867" cy="2823374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7" name="Line 25">
              <a:extLst>
                <a:ext uri="{FF2B5EF4-FFF2-40B4-BE49-F238E27FC236}">
                  <a16:creationId xmlns:a16="http://schemas.microsoft.com/office/drawing/2014/main" id="{C2F7FFF2-43B5-A648-8DB9-1244002B1E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8956" y="2749010"/>
              <a:ext cx="2238254" cy="482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8" name="Text Box 26">
              <a:extLst>
                <a:ext uri="{FF2B5EF4-FFF2-40B4-BE49-F238E27FC236}">
                  <a16:creationId xmlns:a16="http://schemas.microsoft.com/office/drawing/2014/main" id="{38AC5752-2E10-AE4C-AE2E-F2F12589AB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76445" y="2832513"/>
              <a:ext cx="1703276" cy="73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(UDP)</a:t>
              </a:r>
            </a:p>
          </p:txBody>
        </p:sp>
        <p:sp>
          <p:nvSpPr>
            <p:cNvPr id="169" name="Line 27">
              <a:extLst>
                <a:ext uri="{FF2B5EF4-FFF2-40B4-BE49-F238E27FC236}">
                  <a16:creationId xmlns:a16="http://schemas.microsoft.com/office/drawing/2014/main" id="{E6411346-D908-6048-94E9-4C9C6A9C97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21121" y="3602458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0" name="Text Box 26">
              <a:extLst>
                <a:ext uri="{FF2B5EF4-FFF2-40B4-BE49-F238E27FC236}">
                  <a16:creationId xmlns:a16="http://schemas.microsoft.com/office/drawing/2014/main" id="{2BD45E5F-4032-7A44-91A7-D2ED37DE30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533100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171" name="Text Box 26">
              <a:extLst>
                <a:ext uri="{FF2B5EF4-FFF2-40B4-BE49-F238E27FC236}">
                  <a16:creationId xmlns:a16="http://schemas.microsoft.com/office/drawing/2014/main" id="{067129BD-4E72-804E-9941-0CFB2ABB0A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088345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172" name="Text Box 26">
              <a:extLst>
                <a:ext uri="{FF2B5EF4-FFF2-40B4-BE49-F238E27FC236}">
                  <a16:creationId xmlns:a16="http://schemas.microsoft.com/office/drawing/2014/main" id="{586097BE-C9CD-2B44-A610-13D1A1572A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3646079"/>
              <a:ext cx="2019294" cy="73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 (IP)</a:t>
              </a:r>
            </a:p>
          </p:txBody>
        </p:sp>
        <p:sp>
          <p:nvSpPr>
            <p:cNvPr id="173" name="Line 27">
              <a:extLst>
                <a:ext uri="{FF2B5EF4-FFF2-40B4-BE49-F238E27FC236}">
                  <a16:creationId xmlns:a16="http://schemas.microsoft.com/office/drawing/2014/main" id="{9A1DE5DC-7E6A-4747-9541-02B87C77AC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6255" y="4074895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4" name="Line 27">
              <a:extLst>
                <a:ext uri="{FF2B5EF4-FFF2-40B4-BE49-F238E27FC236}">
                  <a16:creationId xmlns:a16="http://schemas.microsoft.com/office/drawing/2014/main" id="{9B2D570F-120B-6D41-8FE2-002A2DC120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1389" y="4528049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5" name="Text Box 26">
              <a:extLst>
                <a:ext uri="{FF2B5EF4-FFF2-40B4-BE49-F238E27FC236}">
                  <a16:creationId xmlns:a16="http://schemas.microsoft.com/office/drawing/2014/main" id="{3C035217-7FD4-6C48-AB72-7561321B36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79440" y="2284368"/>
              <a:ext cx="2019294" cy="398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C64A43A-1B07-3348-A5EB-9B76F69646C0}"/>
              </a:ext>
            </a:extLst>
          </p:cNvPr>
          <p:cNvGrpSpPr/>
          <p:nvPr/>
        </p:nvGrpSpPr>
        <p:grpSpPr>
          <a:xfrm>
            <a:off x="500734" y="4943580"/>
            <a:ext cx="1026523" cy="597153"/>
            <a:chOff x="7493876" y="2774731"/>
            <a:chExt cx="1481958" cy="894622"/>
          </a:xfrm>
        </p:grpSpPr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0DB8B5ED-7F25-B645-878C-116DE6CD5EA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AFB4D1D4-1D5D-7C46-A31B-48B19CA0A81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8D1FB4E3-A216-1446-87E1-A06F139F800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2B930530-1BA2-8049-A625-480A1F84B912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C5B65EDD-F107-4D4D-8254-28F27CB3355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052D8468-97DE-CD48-9220-0D7B5D1582B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CD0FBE04-ADDE-184C-8DFE-2575EA709AD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97" name="Group 149">
            <a:extLst>
              <a:ext uri="{FF2B5EF4-FFF2-40B4-BE49-F238E27FC236}">
                <a16:creationId xmlns:a16="http://schemas.microsoft.com/office/drawing/2014/main" id="{1F890155-D0B7-364C-891D-EC128001048E}"/>
              </a:ext>
            </a:extLst>
          </p:cNvPr>
          <p:cNvGrpSpPr>
            <a:grpSpLocks/>
          </p:cNvGrpSpPr>
          <p:nvPr/>
        </p:nvGrpSpPr>
        <p:grpSpPr bwMode="auto">
          <a:xfrm>
            <a:off x="2462207" y="2756023"/>
            <a:ext cx="412750" cy="158750"/>
            <a:chOff x="1287" y="2524"/>
            <a:chExt cx="260" cy="100"/>
          </a:xfrm>
        </p:grpSpPr>
        <p:sp>
          <p:nvSpPr>
            <p:cNvPr id="198" name="Rectangle 73">
              <a:extLst>
                <a:ext uri="{FF2B5EF4-FFF2-40B4-BE49-F238E27FC236}">
                  <a16:creationId xmlns:a16="http://schemas.microsoft.com/office/drawing/2014/main" id="{590049C7-843C-1B4A-89F9-80D6028F7F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99" name="Rectangle 74">
              <a:extLst>
                <a:ext uri="{FF2B5EF4-FFF2-40B4-BE49-F238E27FC236}">
                  <a16:creationId xmlns:a16="http://schemas.microsoft.com/office/drawing/2014/main" id="{060ED392-F3E2-5445-9D40-5D86C1A7E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00" name="Rectangle 75">
              <a:extLst>
                <a:ext uri="{FF2B5EF4-FFF2-40B4-BE49-F238E27FC236}">
                  <a16:creationId xmlns:a16="http://schemas.microsoft.com/office/drawing/2014/main" id="{33BE5C08-8C7C-7149-875A-3BD200DF74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01" name="Rectangle 129">
              <a:extLst>
                <a:ext uri="{FF2B5EF4-FFF2-40B4-BE49-F238E27FC236}">
                  <a16:creationId xmlns:a16="http://schemas.microsoft.com/office/drawing/2014/main" id="{0140B062-405E-0A48-ABA2-65AE09DF9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85" name="Group 149">
            <a:extLst>
              <a:ext uri="{FF2B5EF4-FFF2-40B4-BE49-F238E27FC236}">
                <a16:creationId xmlns:a16="http://schemas.microsoft.com/office/drawing/2014/main" id="{2BE2291A-54C4-114A-8062-D743A8CDF9EC}"/>
              </a:ext>
            </a:extLst>
          </p:cNvPr>
          <p:cNvGrpSpPr>
            <a:grpSpLocks/>
          </p:cNvGrpSpPr>
          <p:nvPr/>
        </p:nvGrpSpPr>
        <p:grpSpPr bwMode="auto">
          <a:xfrm>
            <a:off x="9681144" y="2673610"/>
            <a:ext cx="412750" cy="158750"/>
            <a:chOff x="1287" y="2524"/>
            <a:chExt cx="260" cy="100"/>
          </a:xfrm>
        </p:grpSpPr>
        <p:sp>
          <p:nvSpPr>
            <p:cNvPr id="86" name="Rectangle 73">
              <a:extLst>
                <a:ext uri="{FF2B5EF4-FFF2-40B4-BE49-F238E27FC236}">
                  <a16:creationId xmlns:a16="http://schemas.microsoft.com/office/drawing/2014/main" id="{A98E76A7-87AD-8242-988E-0E4DFC278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7" name="Rectangle 74">
              <a:extLst>
                <a:ext uri="{FF2B5EF4-FFF2-40B4-BE49-F238E27FC236}">
                  <a16:creationId xmlns:a16="http://schemas.microsoft.com/office/drawing/2014/main" id="{05A0AED4-CB55-8B44-A573-91C3CC519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8" name="Rectangle 75">
              <a:extLst>
                <a:ext uri="{FF2B5EF4-FFF2-40B4-BE49-F238E27FC236}">
                  <a16:creationId xmlns:a16="http://schemas.microsoft.com/office/drawing/2014/main" id="{E473A3B0-4DB9-E148-95E3-5518DB468C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89" name="Rectangle 129">
              <a:extLst>
                <a:ext uri="{FF2B5EF4-FFF2-40B4-BE49-F238E27FC236}">
                  <a16:creationId xmlns:a16="http://schemas.microsoft.com/office/drawing/2014/main" id="{E9ED0EE1-76D9-D04D-8893-5E36E5A755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90" name="Slide Number Placeholder 2">
            <a:extLst>
              <a:ext uri="{FF2B5EF4-FFF2-40B4-BE49-F238E27FC236}">
                <a16:creationId xmlns:a16="http://schemas.microsoft.com/office/drawing/2014/main" id="{1B520EE5-2EFC-4746-B182-97170136E2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45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902B4EA-0158-774A-877D-888807F574B5}"/>
              </a:ext>
            </a:extLst>
          </p:cNvPr>
          <p:cNvGrpSpPr/>
          <p:nvPr/>
        </p:nvGrpSpPr>
        <p:grpSpPr>
          <a:xfrm>
            <a:off x="2578811" y="4965666"/>
            <a:ext cx="6866725" cy="1028731"/>
            <a:chOff x="2578811" y="4965666"/>
            <a:chExt cx="6866725" cy="1028731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0763EEB6-87F6-D847-AD1E-3BFDCE6A9543}"/>
                </a:ext>
              </a:extLst>
            </p:cNvPr>
            <p:cNvCxnSpPr>
              <a:cxnSpLocks/>
            </p:cNvCxnSpPr>
            <p:nvPr/>
          </p:nvCxnSpPr>
          <p:spPr>
            <a:xfrm>
              <a:off x="2578811" y="5062556"/>
              <a:ext cx="1582832" cy="3026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9891B45-180E-B341-A7C6-D10A683BB102}"/>
                </a:ext>
              </a:extLst>
            </p:cNvPr>
            <p:cNvGrpSpPr/>
            <p:nvPr/>
          </p:nvGrpSpPr>
          <p:grpSpPr>
            <a:xfrm>
              <a:off x="4062521" y="4965666"/>
              <a:ext cx="5383015" cy="1028731"/>
              <a:chOff x="4062521" y="4965666"/>
              <a:chExt cx="5383015" cy="1028731"/>
            </a:xfrm>
          </p:grpSpPr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16BE7B71-3412-8546-BD1A-8BF76DC472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72023" y="4973372"/>
                <a:ext cx="1473513" cy="47439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1" name="Freeform 296">
                <a:extLst>
                  <a:ext uri="{FF2B5EF4-FFF2-40B4-BE49-F238E27FC236}">
                    <a16:creationId xmlns:a16="http://schemas.microsoft.com/office/drawing/2014/main" id="{06DFDE96-5B04-984C-B72D-22D074DF3E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2521" y="4965666"/>
                <a:ext cx="4036903" cy="1028731"/>
              </a:xfrm>
              <a:custGeom>
                <a:avLst/>
                <a:gdLst>
                  <a:gd name="T0" fmla="*/ 2147483647 w 1877"/>
                  <a:gd name="T1" fmla="*/ 2147483647 h 917"/>
                  <a:gd name="T2" fmla="*/ 2147483647 w 1877"/>
                  <a:gd name="T3" fmla="*/ 2147483647 h 917"/>
                  <a:gd name="T4" fmla="*/ 2147483647 w 1877"/>
                  <a:gd name="T5" fmla="*/ 2147483647 h 917"/>
                  <a:gd name="T6" fmla="*/ 2147483647 w 1877"/>
                  <a:gd name="T7" fmla="*/ 2147483647 h 917"/>
                  <a:gd name="T8" fmla="*/ 2147483647 w 1877"/>
                  <a:gd name="T9" fmla="*/ 2147483647 h 917"/>
                  <a:gd name="T10" fmla="*/ 2147483647 w 1877"/>
                  <a:gd name="T11" fmla="*/ 2147483647 h 917"/>
                  <a:gd name="T12" fmla="*/ 2147483647 w 1877"/>
                  <a:gd name="T13" fmla="*/ 2147483647 h 917"/>
                  <a:gd name="T14" fmla="*/ 2147483647 w 1877"/>
                  <a:gd name="T15" fmla="*/ 2147483647 h 917"/>
                  <a:gd name="T16" fmla="*/ 2147483647 w 1877"/>
                  <a:gd name="T17" fmla="*/ 2147483647 h 917"/>
                  <a:gd name="T18" fmla="*/ 2147483647 w 1877"/>
                  <a:gd name="T19" fmla="*/ 2147483647 h 917"/>
                  <a:gd name="T20" fmla="*/ 2147483647 w 1877"/>
                  <a:gd name="T21" fmla="*/ 2147483647 h 917"/>
                  <a:gd name="T22" fmla="*/ 2147483647 w 1877"/>
                  <a:gd name="T23" fmla="*/ 2147483647 h 917"/>
                  <a:gd name="T24" fmla="*/ 2147483647 w 1877"/>
                  <a:gd name="T25" fmla="*/ 2147483647 h 917"/>
                  <a:gd name="T26" fmla="*/ 2147483647 w 1877"/>
                  <a:gd name="T27" fmla="*/ 2147483647 h 917"/>
                  <a:gd name="T28" fmla="*/ 2147483647 w 1877"/>
                  <a:gd name="T29" fmla="*/ 2147483647 h 917"/>
                  <a:gd name="T30" fmla="*/ 2147483647 w 1877"/>
                  <a:gd name="T31" fmla="*/ 2147483647 h 91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877"/>
                  <a:gd name="T49" fmla="*/ 0 h 917"/>
                  <a:gd name="T50" fmla="*/ 1877 w 1877"/>
                  <a:gd name="T51" fmla="*/ 917 h 917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877" h="917">
                    <a:moveTo>
                      <a:pt x="889" y="23"/>
                    </a:moveTo>
                    <a:cubicBezTo>
                      <a:pt x="804" y="39"/>
                      <a:pt x="771" y="98"/>
                      <a:pt x="692" y="109"/>
                    </a:cubicBezTo>
                    <a:cubicBezTo>
                      <a:pt x="613" y="120"/>
                      <a:pt x="511" y="81"/>
                      <a:pt x="415" y="91"/>
                    </a:cubicBezTo>
                    <a:cubicBezTo>
                      <a:pt x="319" y="101"/>
                      <a:pt x="174" y="126"/>
                      <a:pt x="112" y="170"/>
                    </a:cubicBezTo>
                    <a:cubicBezTo>
                      <a:pt x="51" y="214"/>
                      <a:pt x="66" y="294"/>
                      <a:pt x="50" y="353"/>
                    </a:cubicBezTo>
                    <a:cubicBezTo>
                      <a:pt x="34" y="412"/>
                      <a:pt x="0" y="479"/>
                      <a:pt x="14" y="528"/>
                    </a:cubicBezTo>
                    <a:cubicBezTo>
                      <a:pt x="29" y="577"/>
                      <a:pt x="57" y="608"/>
                      <a:pt x="139" y="650"/>
                    </a:cubicBezTo>
                    <a:cubicBezTo>
                      <a:pt x="221" y="692"/>
                      <a:pt x="372" y="742"/>
                      <a:pt x="505" y="781"/>
                    </a:cubicBezTo>
                    <a:cubicBezTo>
                      <a:pt x="638" y="820"/>
                      <a:pt x="789" y="866"/>
                      <a:pt x="933" y="886"/>
                    </a:cubicBezTo>
                    <a:cubicBezTo>
                      <a:pt x="1077" y="906"/>
                      <a:pt x="1246" y="917"/>
                      <a:pt x="1370" y="901"/>
                    </a:cubicBezTo>
                    <a:cubicBezTo>
                      <a:pt x="1494" y="885"/>
                      <a:pt x="1594" y="839"/>
                      <a:pt x="1676" y="793"/>
                    </a:cubicBezTo>
                    <a:cubicBezTo>
                      <a:pt x="1758" y="747"/>
                      <a:pt x="1843" y="720"/>
                      <a:pt x="1860" y="624"/>
                    </a:cubicBezTo>
                    <a:cubicBezTo>
                      <a:pt x="1877" y="528"/>
                      <a:pt x="1835" y="306"/>
                      <a:pt x="1776" y="219"/>
                    </a:cubicBezTo>
                    <a:cubicBezTo>
                      <a:pt x="1717" y="132"/>
                      <a:pt x="1599" y="134"/>
                      <a:pt x="1503" y="100"/>
                    </a:cubicBezTo>
                    <a:cubicBezTo>
                      <a:pt x="1407" y="66"/>
                      <a:pt x="1302" y="26"/>
                      <a:pt x="1200" y="13"/>
                    </a:cubicBezTo>
                    <a:cubicBezTo>
                      <a:pt x="1098" y="0"/>
                      <a:pt x="974" y="7"/>
                      <a:pt x="889" y="23"/>
                    </a:cubicBezTo>
                    <a:close/>
                  </a:path>
                </a:pathLst>
              </a:custGeom>
              <a:solidFill>
                <a:srgbClr val="9CDFF9"/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Arial"/>
                  </a:rPr>
                  <a:t>             </a:t>
                </a:r>
              </a:p>
            </p:txBody>
          </p:sp>
        </p:grpSp>
      </p:grpSp>
      <p:sp>
        <p:nvSpPr>
          <p:cNvPr id="182" name="Freeform 103">
            <a:extLst>
              <a:ext uri="{FF2B5EF4-FFF2-40B4-BE49-F238E27FC236}">
                <a16:creationId xmlns:a16="http://schemas.microsoft.com/office/drawing/2014/main" id="{DEF6D5D3-E4DA-4B46-BBC5-93311E115D92}"/>
              </a:ext>
            </a:extLst>
          </p:cNvPr>
          <p:cNvSpPr>
            <a:spLocks/>
          </p:cNvSpPr>
          <p:nvPr/>
        </p:nvSpPr>
        <p:spPr bwMode="auto">
          <a:xfrm>
            <a:off x="10295012" y="2167472"/>
            <a:ext cx="890436" cy="2912558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3" name="Freeform 70">
            <a:extLst>
              <a:ext uri="{FF2B5EF4-FFF2-40B4-BE49-F238E27FC236}">
                <a16:creationId xmlns:a16="http://schemas.microsoft.com/office/drawing/2014/main" id="{4A88383C-61F9-1949-9D88-EC83EDA3F2B6}"/>
              </a:ext>
            </a:extLst>
          </p:cNvPr>
          <p:cNvSpPr>
            <a:spLocks/>
          </p:cNvSpPr>
          <p:nvPr/>
        </p:nvSpPr>
        <p:spPr bwMode="auto">
          <a:xfrm>
            <a:off x="854349" y="2256655"/>
            <a:ext cx="846644" cy="2922199"/>
          </a:xfrm>
          <a:custGeom>
            <a:avLst/>
            <a:gdLst>
              <a:gd name="T0" fmla="*/ 0 w 348"/>
              <a:gd name="T1" fmla="*/ 2147483647 h 1312"/>
              <a:gd name="T2" fmla="*/ 2147483647 w 348"/>
              <a:gd name="T3" fmla="*/ 0 h 1312"/>
              <a:gd name="T4" fmla="*/ 2147483647 w 348"/>
              <a:gd name="T5" fmla="*/ 2147483647 h 1312"/>
              <a:gd name="T6" fmla="*/ 2147483647 w 348"/>
              <a:gd name="T7" fmla="*/ 2147483647 h 1312"/>
              <a:gd name="T8" fmla="*/ 0 w 348"/>
              <a:gd name="T9" fmla="*/ 2147483647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48" h="1312">
                <a:moveTo>
                  <a:pt x="0" y="1306"/>
                </a:moveTo>
                <a:lnTo>
                  <a:pt x="348" y="0"/>
                </a:lnTo>
                <a:lnTo>
                  <a:pt x="342" y="1258"/>
                </a:lnTo>
                <a:lnTo>
                  <a:pt x="180" y="1312"/>
                </a:lnTo>
                <a:lnTo>
                  <a:pt x="0" y="1306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22" name="Group 185">
            <a:extLst>
              <a:ext uri="{FF2B5EF4-FFF2-40B4-BE49-F238E27FC236}">
                <a16:creationId xmlns:a16="http://schemas.microsoft.com/office/drawing/2014/main" id="{7750F2FB-96FA-374A-AF56-26502EF04672}"/>
              </a:ext>
            </a:extLst>
          </p:cNvPr>
          <p:cNvGrpSpPr>
            <a:grpSpLocks/>
          </p:cNvGrpSpPr>
          <p:nvPr/>
        </p:nvGrpSpPr>
        <p:grpSpPr bwMode="auto">
          <a:xfrm>
            <a:off x="10955688" y="4246759"/>
            <a:ext cx="549832" cy="1070215"/>
            <a:chOff x="4140" y="429"/>
            <a:chExt cx="1425" cy="2396"/>
          </a:xfrm>
        </p:grpSpPr>
        <p:sp>
          <p:nvSpPr>
            <p:cNvPr id="223" name="Freeform 186">
              <a:extLst>
                <a:ext uri="{FF2B5EF4-FFF2-40B4-BE49-F238E27FC236}">
                  <a16:creationId xmlns:a16="http://schemas.microsoft.com/office/drawing/2014/main" id="{E441858B-A566-F746-B48C-912CA3020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4" name="Rectangle 187">
              <a:extLst>
                <a:ext uri="{FF2B5EF4-FFF2-40B4-BE49-F238E27FC236}">
                  <a16:creationId xmlns:a16="http://schemas.microsoft.com/office/drawing/2014/main" id="{20003129-35A4-1E46-8065-8AF4C6403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25" name="Freeform 188">
              <a:extLst>
                <a:ext uri="{FF2B5EF4-FFF2-40B4-BE49-F238E27FC236}">
                  <a16:creationId xmlns:a16="http://schemas.microsoft.com/office/drawing/2014/main" id="{6F94D7AE-C4D1-AF4A-B970-086B7D245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6" name="Freeform 189">
              <a:extLst>
                <a:ext uri="{FF2B5EF4-FFF2-40B4-BE49-F238E27FC236}">
                  <a16:creationId xmlns:a16="http://schemas.microsoft.com/office/drawing/2014/main" id="{EAFC03EF-54DF-8942-9852-25739DA15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7" name="Rectangle 190">
              <a:extLst>
                <a:ext uri="{FF2B5EF4-FFF2-40B4-BE49-F238E27FC236}">
                  <a16:creationId xmlns:a16="http://schemas.microsoft.com/office/drawing/2014/main" id="{2241F7B6-5281-A74E-8DCB-3BE3777E9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3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28" name="Group 191">
              <a:extLst>
                <a:ext uri="{FF2B5EF4-FFF2-40B4-BE49-F238E27FC236}">
                  <a16:creationId xmlns:a16="http://schemas.microsoft.com/office/drawing/2014/main" id="{02DB0249-6EBB-FF4B-B17F-CC771B255D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53" name="AutoShape 192">
                <a:extLst>
                  <a:ext uri="{FF2B5EF4-FFF2-40B4-BE49-F238E27FC236}">
                    <a16:creationId xmlns:a16="http://schemas.microsoft.com/office/drawing/2014/main" id="{BE55370E-BC12-1B42-9E3C-C950033EEF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54" name="AutoShape 193">
                <a:extLst>
                  <a:ext uri="{FF2B5EF4-FFF2-40B4-BE49-F238E27FC236}">
                    <a16:creationId xmlns:a16="http://schemas.microsoft.com/office/drawing/2014/main" id="{1BBB99EB-2FFB-5942-9855-24BEE1C689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2"/>
                <a:ext cx="692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29" name="Rectangle 194">
              <a:extLst>
                <a:ext uri="{FF2B5EF4-FFF2-40B4-BE49-F238E27FC236}">
                  <a16:creationId xmlns:a16="http://schemas.microsoft.com/office/drawing/2014/main" id="{9C5699FC-2B4E-BD46-B9CC-CA578E2EA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1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30" name="Group 195">
              <a:extLst>
                <a:ext uri="{FF2B5EF4-FFF2-40B4-BE49-F238E27FC236}">
                  <a16:creationId xmlns:a16="http://schemas.microsoft.com/office/drawing/2014/main" id="{676615F3-A30A-9740-8080-AFEE6BAAEF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51" name="AutoShape 196">
                <a:extLst>
                  <a:ext uri="{FF2B5EF4-FFF2-40B4-BE49-F238E27FC236}">
                    <a16:creationId xmlns:a16="http://schemas.microsoft.com/office/drawing/2014/main" id="{D31569A0-2CDC-3B4B-B7FA-067BF2CB0D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6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52" name="AutoShape 197">
                <a:extLst>
                  <a:ext uri="{FF2B5EF4-FFF2-40B4-BE49-F238E27FC236}">
                    <a16:creationId xmlns:a16="http://schemas.microsoft.com/office/drawing/2014/main" id="{5D70C5E6-3DFB-1D45-8469-DE5EA96E13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2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31" name="Rectangle 198">
              <a:extLst>
                <a:ext uri="{FF2B5EF4-FFF2-40B4-BE49-F238E27FC236}">
                  <a16:creationId xmlns:a16="http://schemas.microsoft.com/office/drawing/2014/main" id="{AE060187-10EA-1F4E-AEDE-8C6C0E835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32" name="Rectangle 199">
              <a:extLst>
                <a:ext uri="{FF2B5EF4-FFF2-40B4-BE49-F238E27FC236}">
                  <a16:creationId xmlns:a16="http://schemas.microsoft.com/office/drawing/2014/main" id="{32874526-51C0-C749-BDC8-3D9F62AFE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33" name="Group 200">
              <a:extLst>
                <a:ext uri="{FF2B5EF4-FFF2-40B4-BE49-F238E27FC236}">
                  <a16:creationId xmlns:a16="http://schemas.microsoft.com/office/drawing/2014/main" id="{09E63F43-E74F-6045-A673-3756891EE9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49" name="AutoShape 201">
                <a:extLst>
                  <a:ext uri="{FF2B5EF4-FFF2-40B4-BE49-F238E27FC236}">
                    <a16:creationId xmlns:a16="http://schemas.microsoft.com/office/drawing/2014/main" id="{0296B9BB-82CD-2A45-8E56-F4ACF6FCC0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50" name="AutoShape 202">
                <a:extLst>
                  <a:ext uri="{FF2B5EF4-FFF2-40B4-BE49-F238E27FC236}">
                    <a16:creationId xmlns:a16="http://schemas.microsoft.com/office/drawing/2014/main" id="{DD3C3254-A817-B449-AE0F-31BEFF50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9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34" name="Freeform 203">
              <a:extLst>
                <a:ext uri="{FF2B5EF4-FFF2-40B4-BE49-F238E27FC236}">
                  <a16:creationId xmlns:a16="http://schemas.microsoft.com/office/drawing/2014/main" id="{D05041BE-8046-EB49-A23A-C7FEB06D9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35" name="Group 204">
              <a:extLst>
                <a:ext uri="{FF2B5EF4-FFF2-40B4-BE49-F238E27FC236}">
                  <a16:creationId xmlns:a16="http://schemas.microsoft.com/office/drawing/2014/main" id="{BD1D997D-F690-4C4E-9473-F0433427C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47" name="AutoShape 205">
                <a:extLst>
                  <a:ext uri="{FF2B5EF4-FFF2-40B4-BE49-F238E27FC236}">
                    <a16:creationId xmlns:a16="http://schemas.microsoft.com/office/drawing/2014/main" id="{631C3D3D-8F7D-6F44-AD56-665A5242B6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8" name="AutoShape 206">
                <a:extLst>
                  <a:ext uri="{FF2B5EF4-FFF2-40B4-BE49-F238E27FC236}">
                    <a16:creationId xmlns:a16="http://schemas.microsoft.com/office/drawing/2014/main" id="{E7F87D38-4528-0F45-9911-B79B599D25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1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36" name="Rectangle 207">
              <a:extLst>
                <a:ext uri="{FF2B5EF4-FFF2-40B4-BE49-F238E27FC236}">
                  <a16:creationId xmlns:a16="http://schemas.microsoft.com/office/drawing/2014/main" id="{60B24777-81BE-BC42-AC64-6F2229E5FB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37" name="Freeform 208">
              <a:extLst>
                <a:ext uri="{FF2B5EF4-FFF2-40B4-BE49-F238E27FC236}">
                  <a16:creationId xmlns:a16="http://schemas.microsoft.com/office/drawing/2014/main" id="{FD1049FD-ADAC-FC43-A186-6585ECAE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8" name="Freeform 209">
              <a:extLst>
                <a:ext uri="{FF2B5EF4-FFF2-40B4-BE49-F238E27FC236}">
                  <a16:creationId xmlns:a16="http://schemas.microsoft.com/office/drawing/2014/main" id="{A25585BA-2AFC-3047-B9D5-7CC45D5DB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9" name="Oval 210">
              <a:extLst>
                <a:ext uri="{FF2B5EF4-FFF2-40B4-BE49-F238E27FC236}">
                  <a16:creationId xmlns:a16="http://schemas.microsoft.com/office/drawing/2014/main" id="{78C608B6-FCB9-3F43-A504-D33DD7782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09"/>
              <a:ext cx="50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0" name="Freeform 211">
              <a:extLst>
                <a:ext uri="{FF2B5EF4-FFF2-40B4-BE49-F238E27FC236}">
                  <a16:creationId xmlns:a16="http://schemas.microsoft.com/office/drawing/2014/main" id="{F24BE4FA-86B6-5840-8B76-BF70EF006A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1" name="AutoShape 212">
              <a:extLst>
                <a:ext uri="{FF2B5EF4-FFF2-40B4-BE49-F238E27FC236}">
                  <a16:creationId xmlns:a16="http://schemas.microsoft.com/office/drawing/2014/main" id="{22C6B4EC-00C6-BA43-95E2-370E8204DD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2" name="AutoShape 213">
              <a:extLst>
                <a:ext uri="{FF2B5EF4-FFF2-40B4-BE49-F238E27FC236}">
                  <a16:creationId xmlns:a16="http://schemas.microsoft.com/office/drawing/2014/main" id="{7B9210ED-D802-C84E-8A67-93399801B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12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3" name="Oval 214">
              <a:extLst>
                <a:ext uri="{FF2B5EF4-FFF2-40B4-BE49-F238E27FC236}">
                  <a16:creationId xmlns:a16="http://schemas.microsoft.com/office/drawing/2014/main" id="{552E77C8-7BFE-BF4D-8F0B-DF6513BE6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2"/>
              <a:ext cx="158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4" name="Oval 215">
              <a:extLst>
                <a:ext uri="{FF2B5EF4-FFF2-40B4-BE49-F238E27FC236}">
                  <a16:creationId xmlns:a16="http://schemas.microsoft.com/office/drawing/2014/main" id="{86496A7E-E21F-444D-B883-E410329FF2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2"/>
              <a:ext cx="158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45" name="Oval 216">
              <a:extLst>
                <a:ext uri="{FF2B5EF4-FFF2-40B4-BE49-F238E27FC236}">
                  <a16:creationId xmlns:a16="http://schemas.microsoft.com/office/drawing/2014/main" id="{555E4B0D-EDB2-D04B-B9AD-93FA92DDA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2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6" name="Rectangle 217">
              <a:extLst>
                <a:ext uri="{FF2B5EF4-FFF2-40B4-BE49-F238E27FC236}">
                  <a16:creationId xmlns:a16="http://schemas.microsoft.com/office/drawing/2014/main" id="{DE659B39-E72A-634A-A2AC-C4BA4DC9C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5E1F04B-A3B3-534D-A252-A4AC29C657DE}"/>
              </a:ext>
            </a:extLst>
          </p:cNvPr>
          <p:cNvSpPr txBox="1"/>
          <p:nvPr/>
        </p:nvSpPr>
        <p:spPr>
          <a:xfrm>
            <a:off x="8481037" y="1538123"/>
            <a:ext cx="2066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SNMP server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DC4B02DA-C340-9945-87C2-952E1901FB43}"/>
              </a:ext>
            </a:extLst>
          </p:cNvPr>
          <p:cNvSpPr txBox="1"/>
          <p:nvPr/>
        </p:nvSpPr>
        <p:spPr>
          <a:xfrm>
            <a:off x="1935319" y="1662731"/>
            <a:ext cx="1957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SNMP client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AFD9EC-1CA1-D34D-965E-2E8D95748C38}"/>
              </a:ext>
            </a:extLst>
          </p:cNvPr>
          <p:cNvGrpSpPr/>
          <p:nvPr/>
        </p:nvGrpSpPr>
        <p:grpSpPr>
          <a:xfrm>
            <a:off x="8510352" y="2078288"/>
            <a:ext cx="1946338" cy="2912558"/>
            <a:chOff x="8091785" y="2078288"/>
            <a:chExt cx="2364905" cy="2912558"/>
          </a:xfrm>
        </p:grpSpPr>
        <p:sp>
          <p:nvSpPr>
            <p:cNvPr id="145" name="Rectangle 23">
              <a:extLst>
                <a:ext uri="{FF2B5EF4-FFF2-40B4-BE49-F238E27FC236}">
                  <a16:creationId xmlns:a16="http://schemas.microsoft.com/office/drawing/2014/main" id="{F1314FFD-BA11-A042-BA84-1061E3729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9440" y="2078288"/>
              <a:ext cx="2277250" cy="2799267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6" name="Rectangle 24">
              <a:extLst>
                <a:ext uri="{FF2B5EF4-FFF2-40B4-BE49-F238E27FC236}">
                  <a16:creationId xmlns:a16="http://schemas.microsoft.com/office/drawing/2014/main" id="{89D8A59C-E128-B74A-B94F-06FAC9DB7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1785" y="2167472"/>
              <a:ext cx="2254867" cy="2823374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7" name="Line 25">
              <a:extLst>
                <a:ext uri="{FF2B5EF4-FFF2-40B4-BE49-F238E27FC236}">
                  <a16:creationId xmlns:a16="http://schemas.microsoft.com/office/drawing/2014/main" id="{B922FB1F-8B1A-1843-A740-29E910EB3E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8956" y="2749010"/>
              <a:ext cx="2238254" cy="482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8" name="Text Box 26">
              <a:extLst>
                <a:ext uri="{FF2B5EF4-FFF2-40B4-BE49-F238E27FC236}">
                  <a16:creationId xmlns:a16="http://schemas.microsoft.com/office/drawing/2014/main" id="{BE3B5056-5F96-5946-AEC3-17140DB163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76445" y="2832513"/>
              <a:ext cx="1703276" cy="73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(UDP)</a:t>
              </a:r>
            </a:p>
          </p:txBody>
        </p:sp>
        <p:sp>
          <p:nvSpPr>
            <p:cNvPr id="149" name="Line 27">
              <a:extLst>
                <a:ext uri="{FF2B5EF4-FFF2-40B4-BE49-F238E27FC236}">
                  <a16:creationId xmlns:a16="http://schemas.microsoft.com/office/drawing/2014/main" id="{FF1A214D-FBCE-7342-8332-F3FA9C577B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8201" y="3602458"/>
              <a:ext cx="2233387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1" name="Text Box 26">
              <a:extLst>
                <a:ext uri="{FF2B5EF4-FFF2-40B4-BE49-F238E27FC236}">
                  <a16:creationId xmlns:a16="http://schemas.microsoft.com/office/drawing/2014/main" id="{50D62C6A-4C80-854F-A4B8-723E99A5A7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533100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152" name="Text Box 26">
              <a:extLst>
                <a:ext uri="{FF2B5EF4-FFF2-40B4-BE49-F238E27FC236}">
                  <a16:creationId xmlns:a16="http://schemas.microsoft.com/office/drawing/2014/main" id="{A79D3A45-C33B-7046-9088-A02FAACCA1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088345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153" name="Text Box 26">
              <a:extLst>
                <a:ext uri="{FF2B5EF4-FFF2-40B4-BE49-F238E27FC236}">
                  <a16:creationId xmlns:a16="http://schemas.microsoft.com/office/drawing/2014/main" id="{F3520259-D4C5-3340-8000-3B8C746A77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3646079"/>
              <a:ext cx="2019294" cy="398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 (IP)</a:t>
              </a:r>
            </a:p>
          </p:txBody>
        </p:sp>
        <p:sp>
          <p:nvSpPr>
            <p:cNvPr id="155" name="Line 27">
              <a:extLst>
                <a:ext uri="{FF2B5EF4-FFF2-40B4-BE49-F238E27FC236}">
                  <a16:creationId xmlns:a16="http://schemas.microsoft.com/office/drawing/2014/main" id="{E1326351-38D1-A440-A7B8-5079367D54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6255" y="4074895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6" name="Line 27">
              <a:extLst>
                <a:ext uri="{FF2B5EF4-FFF2-40B4-BE49-F238E27FC236}">
                  <a16:creationId xmlns:a16="http://schemas.microsoft.com/office/drawing/2014/main" id="{891B0B5D-A14D-1A40-B291-CC1A04A094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1389" y="4528049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4" name="Text Box 26">
              <a:extLst>
                <a:ext uri="{FF2B5EF4-FFF2-40B4-BE49-F238E27FC236}">
                  <a16:creationId xmlns:a16="http://schemas.microsoft.com/office/drawing/2014/main" id="{D8A757BB-1762-8B47-A046-060F718CBC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79440" y="2284368"/>
              <a:ext cx="2019294" cy="398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A5C4C69-3F64-BA46-87DE-D8D9E085DAC9}"/>
              </a:ext>
            </a:extLst>
          </p:cNvPr>
          <p:cNvGrpSpPr/>
          <p:nvPr/>
        </p:nvGrpSpPr>
        <p:grpSpPr>
          <a:xfrm>
            <a:off x="1687770" y="2167472"/>
            <a:ext cx="2131701" cy="2912558"/>
            <a:chOff x="8091785" y="2078288"/>
            <a:chExt cx="2364905" cy="2912558"/>
          </a:xfrm>
        </p:grpSpPr>
        <p:sp>
          <p:nvSpPr>
            <p:cNvPr id="77" name="Rectangle 23">
              <a:extLst>
                <a:ext uri="{FF2B5EF4-FFF2-40B4-BE49-F238E27FC236}">
                  <a16:creationId xmlns:a16="http://schemas.microsoft.com/office/drawing/2014/main" id="{12A4D2D3-BB7A-1141-97E1-1746F6AB4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9440" y="2078288"/>
              <a:ext cx="2277250" cy="2799267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8" name="Rectangle 24">
              <a:extLst>
                <a:ext uri="{FF2B5EF4-FFF2-40B4-BE49-F238E27FC236}">
                  <a16:creationId xmlns:a16="http://schemas.microsoft.com/office/drawing/2014/main" id="{CC2D939F-B2EB-B142-B2EB-F35198972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1785" y="2167472"/>
              <a:ext cx="2254867" cy="2823374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9" name="Line 25">
              <a:extLst>
                <a:ext uri="{FF2B5EF4-FFF2-40B4-BE49-F238E27FC236}">
                  <a16:creationId xmlns:a16="http://schemas.microsoft.com/office/drawing/2014/main" id="{29206320-7227-5C45-BF48-477A94FE14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8956" y="2749010"/>
              <a:ext cx="2238254" cy="482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0" name="Text Box 26">
              <a:extLst>
                <a:ext uri="{FF2B5EF4-FFF2-40B4-BE49-F238E27FC236}">
                  <a16:creationId xmlns:a16="http://schemas.microsoft.com/office/drawing/2014/main" id="{09388CA4-5912-3745-991A-9A3E60719D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76445" y="2832513"/>
              <a:ext cx="1703276" cy="73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(UDP)</a:t>
              </a:r>
            </a:p>
          </p:txBody>
        </p:sp>
        <p:sp>
          <p:nvSpPr>
            <p:cNvPr id="81" name="Line 27">
              <a:extLst>
                <a:ext uri="{FF2B5EF4-FFF2-40B4-BE49-F238E27FC236}">
                  <a16:creationId xmlns:a16="http://schemas.microsoft.com/office/drawing/2014/main" id="{7462DAE7-AE3D-CD41-8750-E700715A5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21121" y="3602458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2" name="Text Box 26">
              <a:extLst>
                <a:ext uri="{FF2B5EF4-FFF2-40B4-BE49-F238E27FC236}">
                  <a16:creationId xmlns:a16="http://schemas.microsoft.com/office/drawing/2014/main" id="{B868290D-DE89-8749-A32C-C5FCE36D75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533100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83" name="Text Box 26">
              <a:extLst>
                <a:ext uri="{FF2B5EF4-FFF2-40B4-BE49-F238E27FC236}">
                  <a16:creationId xmlns:a16="http://schemas.microsoft.com/office/drawing/2014/main" id="{18546DEE-76AB-C744-936A-7F4DF63895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088345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84" name="Text Box 26">
              <a:extLst>
                <a:ext uri="{FF2B5EF4-FFF2-40B4-BE49-F238E27FC236}">
                  <a16:creationId xmlns:a16="http://schemas.microsoft.com/office/drawing/2014/main" id="{9DE3AC7C-D9B1-ED4C-B925-37B3176773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3646079"/>
              <a:ext cx="2019294" cy="73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 (IP)</a:t>
              </a:r>
            </a:p>
          </p:txBody>
        </p:sp>
        <p:sp>
          <p:nvSpPr>
            <p:cNvPr id="85" name="Line 27">
              <a:extLst>
                <a:ext uri="{FF2B5EF4-FFF2-40B4-BE49-F238E27FC236}">
                  <a16:creationId xmlns:a16="http://schemas.microsoft.com/office/drawing/2014/main" id="{266E1BE0-4561-9344-ACBD-29F42E90D9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6255" y="4074895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6" name="Line 27">
              <a:extLst>
                <a:ext uri="{FF2B5EF4-FFF2-40B4-BE49-F238E27FC236}">
                  <a16:creationId xmlns:a16="http://schemas.microsoft.com/office/drawing/2014/main" id="{3ED696C7-AECF-C14F-8CD8-7153D36CBC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1389" y="4528049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7" name="Text Box 26">
              <a:extLst>
                <a:ext uri="{FF2B5EF4-FFF2-40B4-BE49-F238E27FC236}">
                  <a16:creationId xmlns:a16="http://schemas.microsoft.com/office/drawing/2014/main" id="{42139D70-AB44-E047-B37E-AABECE1220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79440" y="2284368"/>
              <a:ext cx="2019294" cy="398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FA7BEBF-82FA-3440-93DD-AFB07D2DDF8D}"/>
              </a:ext>
            </a:extLst>
          </p:cNvPr>
          <p:cNvGrpSpPr/>
          <p:nvPr/>
        </p:nvGrpSpPr>
        <p:grpSpPr>
          <a:xfrm>
            <a:off x="500734" y="4943580"/>
            <a:ext cx="1026523" cy="597153"/>
            <a:chOff x="7493876" y="2774731"/>
            <a:chExt cx="1481958" cy="894622"/>
          </a:xfrm>
        </p:grpSpPr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FD49C136-01B9-DB45-BCCD-F4E48238714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DF9189A-C970-C34D-8402-F20083341C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51F5139E-A5EB-E64B-B1E6-C3669AE818C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7F7CB1D2-0FD2-A14F-A399-1C2D3650F2E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688C61D0-9947-2E41-89C2-D2B4591C1F3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ADE46CF5-DF22-8F48-87EF-A46F29E0F1A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CEACF782-B549-1D4E-B840-69A6AFFE6A7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14" name="Title 1">
            <a:extLst>
              <a:ext uri="{FF2B5EF4-FFF2-40B4-BE49-F238E27FC236}">
                <a16:creationId xmlns:a16="http://schemas.microsoft.com/office/drawing/2014/main" id="{1464CB5C-96D6-3645-94B5-DB9FA7097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0" y="289325"/>
            <a:ext cx="11100625" cy="894622"/>
          </a:xfrm>
        </p:spPr>
        <p:txBody>
          <a:bodyPr>
            <a:normAutofit/>
          </a:bodyPr>
          <a:lstStyle/>
          <a:p>
            <a:r>
              <a:rPr lang="en-US" sz="4400" dirty="0"/>
              <a:t>UDP: Transport Layer Actions</a:t>
            </a:r>
          </a:p>
        </p:txBody>
      </p:sp>
      <p:grpSp>
        <p:nvGrpSpPr>
          <p:cNvPr id="115" name="Group 149">
            <a:extLst>
              <a:ext uri="{FF2B5EF4-FFF2-40B4-BE49-F238E27FC236}">
                <a16:creationId xmlns:a16="http://schemas.microsoft.com/office/drawing/2014/main" id="{D80894D4-838A-2B47-82E9-ED060F8608E9}"/>
              </a:ext>
            </a:extLst>
          </p:cNvPr>
          <p:cNvGrpSpPr>
            <a:grpSpLocks/>
          </p:cNvGrpSpPr>
          <p:nvPr/>
        </p:nvGrpSpPr>
        <p:grpSpPr bwMode="auto">
          <a:xfrm>
            <a:off x="2462207" y="2756023"/>
            <a:ext cx="412750" cy="158750"/>
            <a:chOff x="1287" y="2524"/>
            <a:chExt cx="260" cy="100"/>
          </a:xfrm>
        </p:grpSpPr>
        <p:sp>
          <p:nvSpPr>
            <p:cNvPr id="116" name="Rectangle 73">
              <a:extLst>
                <a:ext uri="{FF2B5EF4-FFF2-40B4-BE49-F238E27FC236}">
                  <a16:creationId xmlns:a16="http://schemas.microsoft.com/office/drawing/2014/main" id="{4F7EB976-F7A9-464D-96B7-3FE5D6F41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7" name="Rectangle 74">
              <a:extLst>
                <a:ext uri="{FF2B5EF4-FFF2-40B4-BE49-F238E27FC236}">
                  <a16:creationId xmlns:a16="http://schemas.microsoft.com/office/drawing/2014/main" id="{4368CF72-2B59-FB4B-92FA-68E13D10F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8" name="Rectangle 75">
              <a:extLst>
                <a:ext uri="{FF2B5EF4-FFF2-40B4-BE49-F238E27FC236}">
                  <a16:creationId xmlns:a16="http://schemas.microsoft.com/office/drawing/2014/main" id="{0D0AC942-AA10-F747-BEAC-52DAFF24D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9" name="Rectangle 129">
              <a:extLst>
                <a:ext uri="{FF2B5EF4-FFF2-40B4-BE49-F238E27FC236}">
                  <a16:creationId xmlns:a16="http://schemas.microsoft.com/office/drawing/2014/main" id="{C51B66A9-7495-DF44-B4DE-37BC9E90E0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20" name="Group 149">
            <a:extLst>
              <a:ext uri="{FF2B5EF4-FFF2-40B4-BE49-F238E27FC236}">
                <a16:creationId xmlns:a16="http://schemas.microsoft.com/office/drawing/2014/main" id="{B5F38E94-4EF7-1F4B-AAC4-BF50DC083CD9}"/>
              </a:ext>
            </a:extLst>
          </p:cNvPr>
          <p:cNvGrpSpPr>
            <a:grpSpLocks/>
          </p:cNvGrpSpPr>
          <p:nvPr/>
        </p:nvGrpSpPr>
        <p:grpSpPr bwMode="auto">
          <a:xfrm>
            <a:off x="9681144" y="2673610"/>
            <a:ext cx="412750" cy="158750"/>
            <a:chOff x="1287" y="2524"/>
            <a:chExt cx="260" cy="100"/>
          </a:xfrm>
        </p:grpSpPr>
        <p:sp>
          <p:nvSpPr>
            <p:cNvPr id="121" name="Rectangle 73">
              <a:extLst>
                <a:ext uri="{FF2B5EF4-FFF2-40B4-BE49-F238E27FC236}">
                  <a16:creationId xmlns:a16="http://schemas.microsoft.com/office/drawing/2014/main" id="{71D7BEDA-E8D6-9F4F-8EE3-D5290D9AF3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2" name="Rectangle 74">
              <a:extLst>
                <a:ext uri="{FF2B5EF4-FFF2-40B4-BE49-F238E27FC236}">
                  <a16:creationId xmlns:a16="http://schemas.microsoft.com/office/drawing/2014/main" id="{D93A8064-E5FB-2844-9B3D-C598CCB67B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3" name="Rectangle 75">
              <a:extLst>
                <a:ext uri="{FF2B5EF4-FFF2-40B4-BE49-F238E27FC236}">
                  <a16:creationId xmlns:a16="http://schemas.microsoft.com/office/drawing/2014/main" id="{DF7AA994-9DC7-8349-BB16-6DED06C89A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4" name="Rectangle 129">
              <a:extLst>
                <a:ext uri="{FF2B5EF4-FFF2-40B4-BE49-F238E27FC236}">
                  <a16:creationId xmlns:a16="http://schemas.microsoft.com/office/drawing/2014/main" id="{06FC6EA9-9071-D843-8C39-AFF854F3B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2BB341-9BE1-8640-8E8B-7EC80706964E}"/>
              </a:ext>
            </a:extLst>
          </p:cNvPr>
          <p:cNvSpPr txBox="1"/>
          <p:nvPr/>
        </p:nvSpPr>
        <p:spPr>
          <a:xfrm>
            <a:off x="4212477" y="1830701"/>
            <a:ext cx="3898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UDP sender actions:</a:t>
            </a:r>
          </a:p>
          <a:p>
            <a:pPr marL="285750" marR="0" lvl="0" indent="-2190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480FBEB-6DAE-6343-96A8-03D66CDE01DB}"/>
              </a:ext>
            </a:extLst>
          </p:cNvPr>
          <p:cNvSpPr/>
          <p:nvPr/>
        </p:nvSpPr>
        <p:spPr>
          <a:xfrm>
            <a:off x="8502120" y="2078245"/>
            <a:ext cx="1986815" cy="29383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A134BD1-8CE1-DD46-92D0-46AEECA91934}"/>
              </a:ext>
            </a:extLst>
          </p:cNvPr>
          <p:cNvGrpSpPr/>
          <p:nvPr/>
        </p:nvGrpSpPr>
        <p:grpSpPr>
          <a:xfrm>
            <a:off x="9130164" y="2303106"/>
            <a:ext cx="1259074" cy="369332"/>
            <a:chOff x="8934916" y="2775692"/>
            <a:chExt cx="1259074" cy="369332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A02A536-E595-E54F-85ED-50268229A5F1}"/>
                </a:ext>
              </a:extLst>
            </p:cNvPr>
            <p:cNvSpPr/>
            <p:nvPr/>
          </p:nvSpPr>
          <p:spPr>
            <a:xfrm>
              <a:off x="8964931" y="2842303"/>
              <a:ext cx="1140727" cy="24670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6EE5E72-5714-C64B-A3D2-C89CD03AFF69}"/>
                </a:ext>
              </a:extLst>
            </p:cNvPr>
            <p:cNvSpPr txBox="1"/>
            <p:nvPr/>
          </p:nvSpPr>
          <p:spPr>
            <a:xfrm>
              <a:off x="8934916" y="2775692"/>
              <a:ext cx="1259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SNMP msg</a:t>
              </a: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44FC0E6A-CBE5-AC4B-BF65-426B6D4CBC72}"/>
              </a:ext>
            </a:extLst>
          </p:cNvPr>
          <p:cNvSpPr txBox="1"/>
          <p:nvPr/>
        </p:nvSpPr>
        <p:spPr>
          <a:xfrm>
            <a:off x="4391544" y="2325099"/>
            <a:ext cx="3825456" cy="1036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 passed an application-layer message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9421943-E484-5046-BEAC-6D59475EF6C3}"/>
              </a:ext>
            </a:extLst>
          </p:cNvPr>
          <p:cNvSpPr txBox="1"/>
          <p:nvPr/>
        </p:nvSpPr>
        <p:spPr>
          <a:xfrm>
            <a:off x="4388186" y="2990916"/>
            <a:ext cx="3825456" cy="1036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determines UDP segment header fields values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FD6C411-175C-8D4E-9A66-3E03AAA9F0F9}"/>
              </a:ext>
            </a:extLst>
          </p:cNvPr>
          <p:cNvSpPr txBox="1"/>
          <p:nvPr/>
        </p:nvSpPr>
        <p:spPr>
          <a:xfrm>
            <a:off x="4376692" y="3592863"/>
            <a:ext cx="3825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creates UDP segment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88394C2-8FDA-8F48-B59B-B744ABBDA541}"/>
              </a:ext>
            </a:extLst>
          </p:cNvPr>
          <p:cNvSpPr txBox="1"/>
          <p:nvPr/>
        </p:nvSpPr>
        <p:spPr>
          <a:xfrm>
            <a:off x="4381369" y="4025163"/>
            <a:ext cx="3825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passes segment to IP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B709716-FAB0-AB45-BCAE-75F8CF2AEC09}"/>
              </a:ext>
            </a:extLst>
          </p:cNvPr>
          <p:cNvSpPr/>
          <p:nvPr/>
        </p:nvSpPr>
        <p:spPr>
          <a:xfrm>
            <a:off x="169333" y="1343378"/>
            <a:ext cx="3723445" cy="4402666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3FB16D4-A4BA-C046-940D-43D50465EB6F}"/>
              </a:ext>
            </a:extLst>
          </p:cNvPr>
          <p:cNvGrpSpPr/>
          <p:nvPr/>
        </p:nvGrpSpPr>
        <p:grpSpPr>
          <a:xfrm>
            <a:off x="8473556" y="2992506"/>
            <a:ext cx="1259074" cy="338554"/>
            <a:chOff x="8964789" y="2639236"/>
            <a:chExt cx="1259074" cy="338554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CA58A03E-5455-0E40-8FB9-71E1E5E2CADE}"/>
                </a:ext>
              </a:extLst>
            </p:cNvPr>
            <p:cNvSpPr/>
            <p:nvPr/>
          </p:nvSpPr>
          <p:spPr>
            <a:xfrm>
              <a:off x="9032744" y="2707400"/>
              <a:ext cx="543189" cy="24670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7A208B0-D27E-5D40-B156-11CB7075B098}"/>
                </a:ext>
              </a:extLst>
            </p:cNvPr>
            <p:cNvSpPr txBox="1"/>
            <p:nvPr/>
          </p:nvSpPr>
          <p:spPr>
            <a:xfrm>
              <a:off x="8964789" y="2639236"/>
              <a:ext cx="12590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UDP</a:t>
              </a:r>
              <a:r>
                <a: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73E5E98-A439-0647-8DF1-844937CD72A0}"/>
              </a:ext>
            </a:extLst>
          </p:cNvPr>
          <p:cNvGrpSpPr/>
          <p:nvPr/>
        </p:nvGrpSpPr>
        <p:grpSpPr>
          <a:xfrm>
            <a:off x="8545052" y="3003638"/>
            <a:ext cx="1818022" cy="369332"/>
            <a:chOff x="7863122" y="5632673"/>
            <a:chExt cx="1818022" cy="369332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39CCB6B2-1F81-ED45-AF48-A3187F0215CC}"/>
                </a:ext>
              </a:extLst>
            </p:cNvPr>
            <p:cNvGrpSpPr/>
            <p:nvPr/>
          </p:nvGrpSpPr>
          <p:grpSpPr>
            <a:xfrm>
              <a:off x="7863122" y="5638955"/>
              <a:ext cx="1259074" cy="338554"/>
              <a:chOff x="8964789" y="2648929"/>
              <a:chExt cx="1259074" cy="338554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B77AF83C-DA1E-A642-9E78-5EEE36A0AD7E}"/>
                  </a:ext>
                </a:extLst>
              </p:cNvPr>
              <p:cNvSpPr/>
              <p:nvPr/>
            </p:nvSpPr>
            <p:spPr>
              <a:xfrm>
                <a:off x="9032744" y="2707400"/>
                <a:ext cx="543189" cy="24670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AB8C9E1E-8C93-DA4B-813F-B38E4305D2BE}"/>
                  </a:ext>
                </a:extLst>
              </p:cNvPr>
              <p:cNvSpPr txBox="1"/>
              <p:nvPr/>
            </p:nvSpPr>
            <p:spPr>
              <a:xfrm>
                <a:off x="8964789" y="2648929"/>
                <a:ext cx="12590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UDP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</a:t>
                </a:r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8B56BF3A-3903-6343-9BD8-2E85489C092E}"/>
                </a:ext>
              </a:extLst>
            </p:cNvPr>
            <p:cNvGrpSpPr/>
            <p:nvPr/>
          </p:nvGrpSpPr>
          <p:grpSpPr>
            <a:xfrm>
              <a:off x="8422070" y="5632673"/>
              <a:ext cx="1259074" cy="369332"/>
              <a:chOff x="8934916" y="2778923"/>
              <a:chExt cx="1259074" cy="369332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C0632306-DF2A-5145-82E2-F627C1E9171F}"/>
                  </a:ext>
                </a:extLst>
              </p:cNvPr>
              <p:cNvSpPr/>
              <p:nvPr/>
            </p:nvSpPr>
            <p:spPr>
              <a:xfrm>
                <a:off x="8964931" y="2842303"/>
                <a:ext cx="1140727" cy="24670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E104975E-6986-5E45-89F2-36AAE86B3B12}"/>
                  </a:ext>
                </a:extLst>
              </p:cNvPr>
              <p:cNvSpPr txBox="1"/>
              <p:nvPr/>
            </p:nvSpPr>
            <p:spPr>
              <a:xfrm>
                <a:off x="8934916" y="2778923"/>
                <a:ext cx="12590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SNMP msg</a:t>
                </a:r>
              </a:p>
            </p:txBody>
          </p:sp>
        </p:grpSp>
      </p:grpSp>
      <p:sp>
        <p:nvSpPr>
          <p:cNvPr id="129" name="Slide Number Placeholder 2">
            <a:extLst>
              <a:ext uri="{FF2B5EF4-FFF2-40B4-BE49-F238E27FC236}">
                <a16:creationId xmlns:a16="http://schemas.microsoft.com/office/drawing/2014/main" id="{D1B0B0FD-EB4E-1D48-A59A-E323764428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0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48148E-6 L 0.00065 0.10139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506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81481E-6 L 0.00052 0.0930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465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9098 L -0.00221 0.25996 L -0.11419 0.32385 L -0.4332 0.31806 L -0.55885 0.275 L -0.55885 0.275 " pathEditMode="relative" ptsTypes="AAAAAA">
                                      <p:cBhvr>
                                        <p:cTn id="4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94" grpId="0"/>
      <p:bldP spid="95" grpId="0"/>
      <p:bldP spid="9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Freeform 103">
            <a:extLst>
              <a:ext uri="{FF2B5EF4-FFF2-40B4-BE49-F238E27FC236}">
                <a16:creationId xmlns:a16="http://schemas.microsoft.com/office/drawing/2014/main" id="{DEF6D5D3-E4DA-4B46-BBC5-93311E115D92}"/>
              </a:ext>
            </a:extLst>
          </p:cNvPr>
          <p:cNvSpPr>
            <a:spLocks/>
          </p:cNvSpPr>
          <p:nvPr/>
        </p:nvSpPr>
        <p:spPr bwMode="auto">
          <a:xfrm>
            <a:off x="10295012" y="2167472"/>
            <a:ext cx="890436" cy="2912558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3" name="Freeform 70">
            <a:extLst>
              <a:ext uri="{FF2B5EF4-FFF2-40B4-BE49-F238E27FC236}">
                <a16:creationId xmlns:a16="http://schemas.microsoft.com/office/drawing/2014/main" id="{4A88383C-61F9-1949-9D88-EC83EDA3F2B6}"/>
              </a:ext>
            </a:extLst>
          </p:cNvPr>
          <p:cNvSpPr>
            <a:spLocks/>
          </p:cNvSpPr>
          <p:nvPr/>
        </p:nvSpPr>
        <p:spPr bwMode="auto">
          <a:xfrm>
            <a:off x="854349" y="2256655"/>
            <a:ext cx="846644" cy="2922199"/>
          </a:xfrm>
          <a:custGeom>
            <a:avLst/>
            <a:gdLst>
              <a:gd name="T0" fmla="*/ 0 w 348"/>
              <a:gd name="T1" fmla="*/ 2147483647 h 1312"/>
              <a:gd name="T2" fmla="*/ 2147483647 w 348"/>
              <a:gd name="T3" fmla="*/ 0 h 1312"/>
              <a:gd name="T4" fmla="*/ 2147483647 w 348"/>
              <a:gd name="T5" fmla="*/ 2147483647 h 1312"/>
              <a:gd name="T6" fmla="*/ 2147483647 w 348"/>
              <a:gd name="T7" fmla="*/ 2147483647 h 1312"/>
              <a:gd name="T8" fmla="*/ 0 w 348"/>
              <a:gd name="T9" fmla="*/ 2147483647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48" h="1312">
                <a:moveTo>
                  <a:pt x="0" y="1306"/>
                </a:moveTo>
                <a:lnTo>
                  <a:pt x="348" y="0"/>
                </a:lnTo>
                <a:lnTo>
                  <a:pt x="342" y="1258"/>
                </a:lnTo>
                <a:lnTo>
                  <a:pt x="180" y="1312"/>
                </a:lnTo>
                <a:lnTo>
                  <a:pt x="0" y="1306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22" name="Group 185">
            <a:extLst>
              <a:ext uri="{FF2B5EF4-FFF2-40B4-BE49-F238E27FC236}">
                <a16:creationId xmlns:a16="http://schemas.microsoft.com/office/drawing/2014/main" id="{7750F2FB-96FA-374A-AF56-26502EF04672}"/>
              </a:ext>
            </a:extLst>
          </p:cNvPr>
          <p:cNvGrpSpPr>
            <a:grpSpLocks/>
          </p:cNvGrpSpPr>
          <p:nvPr/>
        </p:nvGrpSpPr>
        <p:grpSpPr bwMode="auto">
          <a:xfrm>
            <a:off x="10955688" y="4246759"/>
            <a:ext cx="549832" cy="1070215"/>
            <a:chOff x="4140" y="429"/>
            <a:chExt cx="1425" cy="2396"/>
          </a:xfrm>
        </p:grpSpPr>
        <p:sp>
          <p:nvSpPr>
            <p:cNvPr id="223" name="Freeform 186">
              <a:extLst>
                <a:ext uri="{FF2B5EF4-FFF2-40B4-BE49-F238E27FC236}">
                  <a16:creationId xmlns:a16="http://schemas.microsoft.com/office/drawing/2014/main" id="{E441858B-A566-F746-B48C-912CA3020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4" name="Rectangle 187">
              <a:extLst>
                <a:ext uri="{FF2B5EF4-FFF2-40B4-BE49-F238E27FC236}">
                  <a16:creationId xmlns:a16="http://schemas.microsoft.com/office/drawing/2014/main" id="{20003129-35A4-1E46-8065-8AF4C6403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25" name="Freeform 188">
              <a:extLst>
                <a:ext uri="{FF2B5EF4-FFF2-40B4-BE49-F238E27FC236}">
                  <a16:creationId xmlns:a16="http://schemas.microsoft.com/office/drawing/2014/main" id="{6F94D7AE-C4D1-AF4A-B970-086B7D245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6" name="Freeform 189">
              <a:extLst>
                <a:ext uri="{FF2B5EF4-FFF2-40B4-BE49-F238E27FC236}">
                  <a16:creationId xmlns:a16="http://schemas.microsoft.com/office/drawing/2014/main" id="{EAFC03EF-54DF-8942-9852-25739DA15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7" name="Rectangle 190">
              <a:extLst>
                <a:ext uri="{FF2B5EF4-FFF2-40B4-BE49-F238E27FC236}">
                  <a16:creationId xmlns:a16="http://schemas.microsoft.com/office/drawing/2014/main" id="{2241F7B6-5281-A74E-8DCB-3BE3777E9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3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28" name="Group 191">
              <a:extLst>
                <a:ext uri="{FF2B5EF4-FFF2-40B4-BE49-F238E27FC236}">
                  <a16:creationId xmlns:a16="http://schemas.microsoft.com/office/drawing/2014/main" id="{02DB0249-6EBB-FF4B-B17F-CC771B255D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53" name="AutoShape 192">
                <a:extLst>
                  <a:ext uri="{FF2B5EF4-FFF2-40B4-BE49-F238E27FC236}">
                    <a16:creationId xmlns:a16="http://schemas.microsoft.com/office/drawing/2014/main" id="{BE55370E-BC12-1B42-9E3C-C950033EEF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54" name="AutoShape 193">
                <a:extLst>
                  <a:ext uri="{FF2B5EF4-FFF2-40B4-BE49-F238E27FC236}">
                    <a16:creationId xmlns:a16="http://schemas.microsoft.com/office/drawing/2014/main" id="{1BBB99EB-2FFB-5942-9855-24BEE1C689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2"/>
                <a:ext cx="692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29" name="Rectangle 194">
              <a:extLst>
                <a:ext uri="{FF2B5EF4-FFF2-40B4-BE49-F238E27FC236}">
                  <a16:creationId xmlns:a16="http://schemas.microsoft.com/office/drawing/2014/main" id="{9C5699FC-2B4E-BD46-B9CC-CA578E2EA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1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30" name="Group 195">
              <a:extLst>
                <a:ext uri="{FF2B5EF4-FFF2-40B4-BE49-F238E27FC236}">
                  <a16:creationId xmlns:a16="http://schemas.microsoft.com/office/drawing/2014/main" id="{676615F3-A30A-9740-8080-AFEE6BAAEF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51" name="AutoShape 196">
                <a:extLst>
                  <a:ext uri="{FF2B5EF4-FFF2-40B4-BE49-F238E27FC236}">
                    <a16:creationId xmlns:a16="http://schemas.microsoft.com/office/drawing/2014/main" id="{D31569A0-2CDC-3B4B-B7FA-067BF2CB0D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6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52" name="AutoShape 197">
                <a:extLst>
                  <a:ext uri="{FF2B5EF4-FFF2-40B4-BE49-F238E27FC236}">
                    <a16:creationId xmlns:a16="http://schemas.microsoft.com/office/drawing/2014/main" id="{5D70C5E6-3DFB-1D45-8469-DE5EA96E13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2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31" name="Rectangle 198">
              <a:extLst>
                <a:ext uri="{FF2B5EF4-FFF2-40B4-BE49-F238E27FC236}">
                  <a16:creationId xmlns:a16="http://schemas.microsoft.com/office/drawing/2014/main" id="{AE060187-10EA-1F4E-AEDE-8C6C0E835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32" name="Rectangle 199">
              <a:extLst>
                <a:ext uri="{FF2B5EF4-FFF2-40B4-BE49-F238E27FC236}">
                  <a16:creationId xmlns:a16="http://schemas.microsoft.com/office/drawing/2014/main" id="{32874526-51C0-C749-BDC8-3D9F62AFE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33" name="Group 200">
              <a:extLst>
                <a:ext uri="{FF2B5EF4-FFF2-40B4-BE49-F238E27FC236}">
                  <a16:creationId xmlns:a16="http://schemas.microsoft.com/office/drawing/2014/main" id="{09E63F43-E74F-6045-A673-3756891EE9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49" name="AutoShape 201">
                <a:extLst>
                  <a:ext uri="{FF2B5EF4-FFF2-40B4-BE49-F238E27FC236}">
                    <a16:creationId xmlns:a16="http://schemas.microsoft.com/office/drawing/2014/main" id="{0296B9BB-82CD-2A45-8E56-F4ACF6FCC0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50" name="AutoShape 202">
                <a:extLst>
                  <a:ext uri="{FF2B5EF4-FFF2-40B4-BE49-F238E27FC236}">
                    <a16:creationId xmlns:a16="http://schemas.microsoft.com/office/drawing/2014/main" id="{DD3C3254-A817-B449-AE0F-31BEFF50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9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34" name="Freeform 203">
              <a:extLst>
                <a:ext uri="{FF2B5EF4-FFF2-40B4-BE49-F238E27FC236}">
                  <a16:creationId xmlns:a16="http://schemas.microsoft.com/office/drawing/2014/main" id="{D05041BE-8046-EB49-A23A-C7FEB06D9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35" name="Group 204">
              <a:extLst>
                <a:ext uri="{FF2B5EF4-FFF2-40B4-BE49-F238E27FC236}">
                  <a16:creationId xmlns:a16="http://schemas.microsoft.com/office/drawing/2014/main" id="{BD1D997D-F690-4C4E-9473-F0433427C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47" name="AutoShape 205">
                <a:extLst>
                  <a:ext uri="{FF2B5EF4-FFF2-40B4-BE49-F238E27FC236}">
                    <a16:creationId xmlns:a16="http://schemas.microsoft.com/office/drawing/2014/main" id="{631C3D3D-8F7D-6F44-AD56-665A5242B6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8" name="AutoShape 206">
                <a:extLst>
                  <a:ext uri="{FF2B5EF4-FFF2-40B4-BE49-F238E27FC236}">
                    <a16:creationId xmlns:a16="http://schemas.microsoft.com/office/drawing/2014/main" id="{E7F87D38-4528-0F45-9911-B79B599D25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1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36" name="Rectangle 207">
              <a:extLst>
                <a:ext uri="{FF2B5EF4-FFF2-40B4-BE49-F238E27FC236}">
                  <a16:creationId xmlns:a16="http://schemas.microsoft.com/office/drawing/2014/main" id="{60B24777-81BE-BC42-AC64-6F2229E5FB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37" name="Freeform 208">
              <a:extLst>
                <a:ext uri="{FF2B5EF4-FFF2-40B4-BE49-F238E27FC236}">
                  <a16:creationId xmlns:a16="http://schemas.microsoft.com/office/drawing/2014/main" id="{FD1049FD-ADAC-FC43-A186-6585ECAE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8" name="Freeform 209">
              <a:extLst>
                <a:ext uri="{FF2B5EF4-FFF2-40B4-BE49-F238E27FC236}">
                  <a16:creationId xmlns:a16="http://schemas.microsoft.com/office/drawing/2014/main" id="{A25585BA-2AFC-3047-B9D5-7CC45D5DB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9" name="Oval 210">
              <a:extLst>
                <a:ext uri="{FF2B5EF4-FFF2-40B4-BE49-F238E27FC236}">
                  <a16:creationId xmlns:a16="http://schemas.microsoft.com/office/drawing/2014/main" id="{78C608B6-FCB9-3F43-A504-D33DD7782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09"/>
              <a:ext cx="50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0" name="Freeform 211">
              <a:extLst>
                <a:ext uri="{FF2B5EF4-FFF2-40B4-BE49-F238E27FC236}">
                  <a16:creationId xmlns:a16="http://schemas.microsoft.com/office/drawing/2014/main" id="{F24BE4FA-86B6-5840-8B76-BF70EF006A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1" name="AutoShape 212">
              <a:extLst>
                <a:ext uri="{FF2B5EF4-FFF2-40B4-BE49-F238E27FC236}">
                  <a16:creationId xmlns:a16="http://schemas.microsoft.com/office/drawing/2014/main" id="{22C6B4EC-00C6-BA43-95E2-370E8204DD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2" name="AutoShape 213">
              <a:extLst>
                <a:ext uri="{FF2B5EF4-FFF2-40B4-BE49-F238E27FC236}">
                  <a16:creationId xmlns:a16="http://schemas.microsoft.com/office/drawing/2014/main" id="{7B9210ED-D802-C84E-8A67-93399801B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12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3" name="Oval 214">
              <a:extLst>
                <a:ext uri="{FF2B5EF4-FFF2-40B4-BE49-F238E27FC236}">
                  <a16:creationId xmlns:a16="http://schemas.microsoft.com/office/drawing/2014/main" id="{552E77C8-7BFE-BF4D-8F0B-DF6513BE6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2"/>
              <a:ext cx="158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4" name="Oval 215">
              <a:extLst>
                <a:ext uri="{FF2B5EF4-FFF2-40B4-BE49-F238E27FC236}">
                  <a16:creationId xmlns:a16="http://schemas.microsoft.com/office/drawing/2014/main" id="{86496A7E-E21F-444D-B883-E410329FF2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2"/>
              <a:ext cx="158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45" name="Oval 216">
              <a:extLst>
                <a:ext uri="{FF2B5EF4-FFF2-40B4-BE49-F238E27FC236}">
                  <a16:creationId xmlns:a16="http://schemas.microsoft.com/office/drawing/2014/main" id="{555E4B0D-EDB2-D04B-B9AD-93FA92DDA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2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6" name="Rectangle 217">
              <a:extLst>
                <a:ext uri="{FF2B5EF4-FFF2-40B4-BE49-F238E27FC236}">
                  <a16:creationId xmlns:a16="http://schemas.microsoft.com/office/drawing/2014/main" id="{DE659B39-E72A-634A-A2AC-C4BA4DC9C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5E1F04B-A3B3-534D-A252-A4AC29C657DE}"/>
              </a:ext>
            </a:extLst>
          </p:cNvPr>
          <p:cNvSpPr txBox="1"/>
          <p:nvPr/>
        </p:nvSpPr>
        <p:spPr>
          <a:xfrm>
            <a:off x="8481037" y="1538123"/>
            <a:ext cx="2066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SNMP server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DC4B02DA-C340-9945-87C2-952E1901FB43}"/>
              </a:ext>
            </a:extLst>
          </p:cNvPr>
          <p:cNvSpPr txBox="1"/>
          <p:nvPr/>
        </p:nvSpPr>
        <p:spPr>
          <a:xfrm>
            <a:off x="1935319" y="1662731"/>
            <a:ext cx="1957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SNMP client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AFD9EC-1CA1-D34D-965E-2E8D95748C38}"/>
              </a:ext>
            </a:extLst>
          </p:cNvPr>
          <p:cNvGrpSpPr/>
          <p:nvPr/>
        </p:nvGrpSpPr>
        <p:grpSpPr>
          <a:xfrm>
            <a:off x="8510352" y="2078288"/>
            <a:ext cx="1946338" cy="2912558"/>
            <a:chOff x="8091785" y="2078288"/>
            <a:chExt cx="2364905" cy="2912558"/>
          </a:xfrm>
        </p:grpSpPr>
        <p:sp>
          <p:nvSpPr>
            <p:cNvPr id="145" name="Rectangle 23">
              <a:extLst>
                <a:ext uri="{FF2B5EF4-FFF2-40B4-BE49-F238E27FC236}">
                  <a16:creationId xmlns:a16="http://schemas.microsoft.com/office/drawing/2014/main" id="{F1314FFD-BA11-A042-BA84-1061E3729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9440" y="2078288"/>
              <a:ext cx="2277250" cy="2799267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6" name="Rectangle 24">
              <a:extLst>
                <a:ext uri="{FF2B5EF4-FFF2-40B4-BE49-F238E27FC236}">
                  <a16:creationId xmlns:a16="http://schemas.microsoft.com/office/drawing/2014/main" id="{89D8A59C-E128-B74A-B94F-06FAC9DB7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1785" y="2167472"/>
              <a:ext cx="2254867" cy="2823374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7" name="Line 25">
              <a:extLst>
                <a:ext uri="{FF2B5EF4-FFF2-40B4-BE49-F238E27FC236}">
                  <a16:creationId xmlns:a16="http://schemas.microsoft.com/office/drawing/2014/main" id="{B922FB1F-8B1A-1843-A740-29E910EB3E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8956" y="2749010"/>
              <a:ext cx="2238254" cy="482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8" name="Text Box 26">
              <a:extLst>
                <a:ext uri="{FF2B5EF4-FFF2-40B4-BE49-F238E27FC236}">
                  <a16:creationId xmlns:a16="http://schemas.microsoft.com/office/drawing/2014/main" id="{BE3B5056-5F96-5946-AEC3-17140DB163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76445" y="2832513"/>
              <a:ext cx="1703276" cy="73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(UDP)</a:t>
              </a:r>
            </a:p>
          </p:txBody>
        </p:sp>
        <p:sp>
          <p:nvSpPr>
            <p:cNvPr id="149" name="Line 27">
              <a:extLst>
                <a:ext uri="{FF2B5EF4-FFF2-40B4-BE49-F238E27FC236}">
                  <a16:creationId xmlns:a16="http://schemas.microsoft.com/office/drawing/2014/main" id="{FF1A214D-FBCE-7342-8332-F3FA9C577B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8201" y="3602458"/>
              <a:ext cx="2233387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1" name="Text Box 26">
              <a:extLst>
                <a:ext uri="{FF2B5EF4-FFF2-40B4-BE49-F238E27FC236}">
                  <a16:creationId xmlns:a16="http://schemas.microsoft.com/office/drawing/2014/main" id="{50D62C6A-4C80-854F-A4B8-723E99A5A7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533100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152" name="Text Box 26">
              <a:extLst>
                <a:ext uri="{FF2B5EF4-FFF2-40B4-BE49-F238E27FC236}">
                  <a16:creationId xmlns:a16="http://schemas.microsoft.com/office/drawing/2014/main" id="{A79D3A45-C33B-7046-9088-A02FAACCA1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088345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153" name="Text Box 26">
              <a:extLst>
                <a:ext uri="{FF2B5EF4-FFF2-40B4-BE49-F238E27FC236}">
                  <a16:creationId xmlns:a16="http://schemas.microsoft.com/office/drawing/2014/main" id="{F3520259-D4C5-3340-8000-3B8C746A77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3646079"/>
              <a:ext cx="2019294" cy="398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 (IP)</a:t>
              </a:r>
            </a:p>
          </p:txBody>
        </p:sp>
        <p:sp>
          <p:nvSpPr>
            <p:cNvPr id="155" name="Line 27">
              <a:extLst>
                <a:ext uri="{FF2B5EF4-FFF2-40B4-BE49-F238E27FC236}">
                  <a16:creationId xmlns:a16="http://schemas.microsoft.com/office/drawing/2014/main" id="{E1326351-38D1-A440-A7B8-5079367D54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6255" y="4074895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6" name="Line 27">
              <a:extLst>
                <a:ext uri="{FF2B5EF4-FFF2-40B4-BE49-F238E27FC236}">
                  <a16:creationId xmlns:a16="http://schemas.microsoft.com/office/drawing/2014/main" id="{891B0B5D-A14D-1A40-B291-CC1A04A094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1389" y="4528049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4" name="Text Box 26">
              <a:extLst>
                <a:ext uri="{FF2B5EF4-FFF2-40B4-BE49-F238E27FC236}">
                  <a16:creationId xmlns:a16="http://schemas.microsoft.com/office/drawing/2014/main" id="{D8A757BB-1762-8B47-A046-060F718CBC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79440" y="2284368"/>
              <a:ext cx="2019294" cy="398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A5C4C69-3F64-BA46-87DE-D8D9E085DAC9}"/>
              </a:ext>
            </a:extLst>
          </p:cNvPr>
          <p:cNvGrpSpPr/>
          <p:nvPr/>
        </p:nvGrpSpPr>
        <p:grpSpPr>
          <a:xfrm>
            <a:off x="1687770" y="2167472"/>
            <a:ext cx="2131701" cy="2912558"/>
            <a:chOff x="8091785" y="2078288"/>
            <a:chExt cx="2364905" cy="2912558"/>
          </a:xfrm>
        </p:grpSpPr>
        <p:sp>
          <p:nvSpPr>
            <p:cNvPr id="77" name="Rectangle 23">
              <a:extLst>
                <a:ext uri="{FF2B5EF4-FFF2-40B4-BE49-F238E27FC236}">
                  <a16:creationId xmlns:a16="http://schemas.microsoft.com/office/drawing/2014/main" id="{12A4D2D3-BB7A-1141-97E1-1746F6AB4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9440" y="2078288"/>
              <a:ext cx="2277250" cy="2799267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8" name="Rectangle 24">
              <a:extLst>
                <a:ext uri="{FF2B5EF4-FFF2-40B4-BE49-F238E27FC236}">
                  <a16:creationId xmlns:a16="http://schemas.microsoft.com/office/drawing/2014/main" id="{CC2D939F-B2EB-B142-B2EB-F35198972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1785" y="2167472"/>
              <a:ext cx="2254867" cy="2823374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9" name="Line 25">
              <a:extLst>
                <a:ext uri="{FF2B5EF4-FFF2-40B4-BE49-F238E27FC236}">
                  <a16:creationId xmlns:a16="http://schemas.microsoft.com/office/drawing/2014/main" id="{29206320-7227-5C45-BF48-477A94FE14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8956" y="2749010"/>
              <a:ext cx="2238254" cy="482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0" name="Text Box 26">
              <a:extLst>
                <a:ext uri="{FF2B5EF4-FFF2-40B4-BE49-F238E27FC236}">
                  <a16:creationId xmlns:a16="http://schemas.microsoft.com/office/drawing/2014/main" id="{09388CA4-5912-3745-991A-9A3E60719D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76445" y="2832513"/>
              <a:ext cx="1703276" cy="73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(UDP)</a:t>
              </a:r>
            </a:p>
          </p:txBody>
        </p:sp>
        <p:sp>
          <p:nvSpPr>
            <p:cNvPr id="81" name="Line 27">
              <a:extLst>
                <a:ext uri="{FF2B5EF4-FFF2-40B4-BE49-F238E27FC236}">
                  <a16:creationId xmlns:a16="http://schemas.microsoft.com/office/drawing/2014/main" id="{7462DAE7-AE3D-CD41-8750-E700715A5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21121" y="3602458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2" name="Text Box 26">
              <a:extLst>
                <a:ext uri="{FF2B5EF4-FFF2-40B4-BE49-F238E27FC236}">
                  <a16:creationId xmlns:a16="http://schemas.microsoft.com/office/drawing/2014/main" id="{B868290D-DE89-8749-A32C-C5FCE36D75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533100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83" name="Text Box 26">
              <a:extLst>
                <a:ext uri="{FF2B5EF4-FFF2-40B4-BE49-F238E27FC236}">
                  <a16:creationId xmlns:a16="http://schemas.microsoft.com/office/drawing/2014/main" id="{18546DEE-76AB-C744-936A-7F4DF63895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088345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84" name="Text Box 26">
              <a:extLst>
                <a:ext uri="{FF2B5EF4-FFF2-40B4-BE49-F238E27FC236}">
                  <a16:creationId xmlns:a16="http://schemas.microsoft.com/office/drawing/2014/main" id="{9DE3AC7C-D9B1-ED4C-B925-37B3176773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3646079"/>
              <a:ext cx="2019294" cy="73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 (IP)</a:t>
              </a:r>
            </a:p>
          </p:txBody>
        </p:sp>
        <p:sp>
          <p:nvSpPr>
            <p:cNvPr id="85" name="Line 27">
              <a:extLst>
                <a:ext uri="{FF2B5EF4-FFF2-40B4-BE49-F238E27FC236}">
                  <a16:creationId xmlns:a16="http://schemas.microsoft.com/office/drawing/2014/main" id="{266E1BE0-4561-9344-ACBD-29F42E90D9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6255" y="4074895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6" name="Line 27">
              <a:extLst>
                <a:ext uri="{FF2B5EF4-FFF2-40B4-BE49-F238E27FC236}">
                  <a16:creationId xmlns:a16="http://schemas.microsoft.com/office/drawing/2014/main" id="{3ED696C7-AECF-C14F-8CD8-7153D36CBC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1389" y="4528049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7" name="Text Box 26">
              <a:extLst>
                <a:ext uri="{FF2B5EF4-FFF2-40B4-BE49-F238E27FC236}">
                  <a16:creationId xmlns:a16="http://schemas.microsoft.com/office/drawing/2014/main" id="{42139D70-AB44-E047-B37E-AABECE1220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79440" y="2284368"/>
              <a:ext cx="2019294" cy="398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FA7BEBF-82FA-3440-93DD-AFB07D2DDF8D}"/>
              </a:ext>
            </a:extLst>
          </p:cNvPr>
          <p:cNvGrpSpPr/>
          <p:nvPr/>
        </p:nvGrpSpPr>
        <p:grpSpPr>
          <a:xfrm>
            <a:off x="500734" y="4943580"/>
            <a:ext cx="1026523" cy="597153"/>
            <a:chOff x="7493876" y="2774731"/>
            <a:chExt cx="1481958" cy="894622"/>
          </a:xfrm>
        </p:grpSpPr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FD49C136-01B9-DB45-BCCD-F4E48238714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DF9189A-C970-C34D-8402-F20083341C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51F5139E-A5EB-E64B-B1E6-C3669AE818C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7F7CB1D2-0FD2-A14F-A399-1C2D3650F2E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688C61D0-9947-2E41-89C2-D2B4591C1F3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ADE46CF5-DF22-8F48-87EF-A46F29E0F1A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CEACF782-B549-1D4E-B840-69A6AFFE6A7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14" name="Title 1">
            <a:extLst>
              <a:ext uri="{FF2B5EF4-FFF2-40B4-BE49-F238E27FC236}">
                <a16:creationId xmlns:a16="http://schemas.microsoft.com/office/drawing/2014/main" id="{1464CB5C-96D6-3645-94B5-DB9FA7097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0" y="289325"/>
            <a:ext cx="11100625" cy="894622"/>
          </a:xfrm>
        </p:spPr>
        <p:txBody>
          <a:bodyPr>
            <a:normAutofit/>
          </a:bodyPr>
          <a:lstStyle/>
          <a:p>
            <a:r>
              <a:rPr lang="en-US" sz="4400" dirty="0"/>
              <a:t>UDP: Transport Layer Actions</a:t>
            </a:r>
          </a:p>
        </p:txBody>
      </p:sp>
      <p:grpSp>
        <p:nvGrpSpPr>
          <p:cNvPr id="115" name="Group 149">
            <a:extLst>
              <a:ext uri="{FF2B5EF4-FFF2-40B4-BE49-F238E27FC236}">
                <a16:creationId xmlns:a16="http://schemas.microsoft.com/office/drawing/2014/main" id="{D80894D4-838A-2B47-82E9-ED060F8608E9}"/>
              </a:ext>
            </a:extLst>
          </p:cNvPr>
          <p:cNvGrpSpPr>
            <a:grpSpLocks/>
          </p:cNvGrpSpPr>
          <p:nvPr/>
        </p:nvGrpSpPr>
        <p:grpSpPr bwMode="auto">
          <a:xfrm>
            <a:off x="2462207" y="2756023"/>
            <a:ext cx="412750" cy="158750"/>
            <a:chOff x="1287" y="2524"/>
            <a:chExt cx="260" cy="100"/>
          </a:xfrm>
        </p:grpSpPr>
        <p:sp>
          <p:nvSpPr>
            <p:cNvPr id="116" name="Rectangle 73">
              <a:extLst>
                <a:ext uri="{FF2B5EF4-FFF2-40B4-BE49-F238E27FC236}">
                  <a16:creationId xmlns:a16="http://schemas.microsoft.com/office/drawing/2014/main" id="{4F7EB976-F7A9-464D-96B7-3FE5D6F41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7" name="Rectangle 74">
              <a:extLst>
                <a:ext uri="{FF2B5EF4-FFF2-40B4-BE49-F238E27FC236}">
                  <a16:creationId xmlns:a16="http://schemas.microsoft.com/office/drawing/2014/main" id="{4368CF72-2B59-FB4B-92FA-68E13D10F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8" name="Rectangle 75">
              <a:extLst>
                <a:ext uri="{FF2B5EF4-FFF2-40B4-BE49-F238E27FC236}">
                  <a16:creationId xmlns:a16="http://schemas.microsoft.com/office/drawing/2014/main" id="{0D0AC942-AA10-F747-BEAC-52DAFF24D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9" name="Rectangle 129">
              <a:extLst>
                <a:ext uri="{FF2B5EF4-FFF2-40B4-BE49-F238E27FC236}">
                  <a16:creationId xmlns:a16="http://schemas.microsoft.com/office/drawing/2014/main" id="{C51B66A9-7495-DF44-B4DE-37BC9E90E0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20" name="Group 149">
            <a:extLst>
              <a:ext uri="{FF2B5EF4-FFF2-40B4-BE49-F238E27FC236}">
                <a16:creationId xmlns:a16="http://schemas.microsoft.com/office/drawing/2014/main" id="{B5F38E94-4EF7-1F4B-AAC4-BF50DC083CD9}"/>
              </a:ext>
            </a:extLst>
          </p:cNvPr>
          <p:cNvGrpSpPr>
            <a:grpSpLocks/>
          </p:cNvGrpSpPr>
          <p:nvPr/>
        </p:nvGrpSpPr>
        <p:grpSpPr bwMode="auto">
          <a:xfrm>
            <a:off x="9681144" y="2673610"/>
            <a:ext cx="412750" cy="158750"/>
            <a:chOff x="1287" y="2524"/>
            <a:chExt cx="260" cy="100"/>
          </a:xfrm>
        </p:grpSpPr>
        <p:sp>
          <p:nvSpPr>
            <p:cNvPr id="121" name="Rectangle 73">
              <a:extLst>
                <a:ext uri="{FF2B5EF4-FFF2-40B4-BE49-F238E27FC236}">
                  <a16:creationId xmlns:a16="http://schemas.microsoft.com/office/drawing/2014/main" id="{71D7BEDA-E8D6-9F4F-8EE3-D5290D9AF3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2" name="Rectangle 74">
              <a:extLst>
                <a:ext uri="{FF2B5EF4-FFF2-40B4-BE49-F238E27FC236}">
                  <a16:creationId xmlns:a16="http://schemas.microsoft.com/office/drawing/2014/main" id="{D93A8064-E5FB-2844-9B3D-C598CCB67B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3" name="Rectangle 75">
              <a:extLst>
                <a:ext uri="{FF2B5EF4-FFF2-40B4-BE49-F238E27FC236}">
                  <a16:creationId xmlns:a16="http://schemas.microsoft.com/office/drawing/2014/main" id="{DF7AA994-9DC7-8349-BB16-6DED06C89A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4" name="Rectangle 129">
              <a:extLst>
                <a:ext uri="{FF2B5EF4-FFF2-40B4-BE49-F238E27FC236}">
                  <a16:creationId xmlns:a16="http://schemas.microsoft.com/office/drawing/2014/main" id="{06FC6EA9-9071-D843-8C39-AFF854F3B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2BB341-9BE1-8640-8E8B-7EC80706964E}"/>
              </a:ext>
            </a:extLst>
          </p:cNvPr>
          <p:cNvSpPr txBox="1"/>
          <p:nvPr/>
        </p:nvSpPr>
        <p:spPr>
          <a:xfrm>
            <a:off x="4212477" y="1830701"/>
            <a:ext cx="3898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UDP receiver actions:</a:t>
            </a:r>
          </a:p>
          <a:p>
            <a:pPr marL="285750" marR="0" lvl="0" indent="-2190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480FBEB-6DAE-6343-96A8-03D66CDE01DB}"/>
              </a:ext>
            </a:extLst>
          </p:cNvPr>
          <p:cNvSpPr/>
          <p:nvPr/>
        </p:nvSpPr>
        <p:spPr>
          <a:xfrm>
            <a:off x="1655121" y="2160335"/>
            <a:ext cx="2199790" cy="29383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A134BD1-8CE1-DD46-92D0-46AEECA91934}"/>
              </a:ext>
            </a:extLst>
          </p:cNvPr>
          <p:cNvGrpSpPr/>
          <p:nvPr/>
        </p:nvGrpSpPr>
        <p:grpSpPr>
          <a:xfrm>
            <a:off x="2355694" y="3088859"/>
            <a:ext cx="1259074" cy="369332"/>
            <a:chOff x="8934916" y="2775692"/>
            <a:chExt cx="1259074" cy="369332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A02A536-E595-E54F-85ED-50268229A5F1}"/>
                </a:ext>
              </a:extLst>
            </p:cNvPr>
            <p:cNvSpPr/>
            <p:nvPr/>
          </p:nvSpPr>
          <p:spPr>
            <a:xfrm>
              <a:off x="8964931" y="2842303"/>
              <a:ext cx="1140727" cy="24670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6EE5E72-5714-C64B-A3D2-C89CD03AFF69}"/>
                </a:ext>
              </a:extLst>
            </p:cNvPr>
            <p:cNvSpPr txBox="1"/>
            <p:nvPr/>
          </p:nvSpPr>
          <p:spPr>
            <a:xfrm>
              <a:off x="8934916" y="2775692"/>
              <a:ext cx="1259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SNMP msg</a:t>
              </a: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44FC0E6A-CBE5-AC4B-BF65-426B6D4CBC72}"/>
              </a:ext>
            </a:extLst>
          </p:cNvPr>
          <p:cNvSpPr txBox="1"/>
          <p:nvPr/>
        </p:nvSpPr>
        <p:spPr>
          <a:xfrm>
            <a:off x="4380155" y="3324883"/>
            <a:ext cx="3825456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extracts application-layer message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9421943-E484-5046-BEAC-6D59475EF6C3}"/>
              </a:ext>
            </a:extLst>
          </p:cNvPr>
          <p:cNvSpPr txBox="1"/>
          <p:nvPr/>
        </p:nvSpPr>
        <p:spPr>
          <a:xfrm>
            <a:off x="4378217" y="2693557"/>
            <a:ext cx="3825456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checks UDP checksum header value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88394C2-8FDA-8F48-B59B-B744ABBDA541}"/>
              </a:ext>
            </a:extLst>
          </p:cNvPr>
          <p:cNvSpPr txBox="1"/>
          <p:nvPr/>
        </p:nvSpPr>
        <p:spPr>
          <a:xfrm>
            <a:off x="4388103" y="2278130"/>
            <a:ext cx="3825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receives segment from IP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73E5E98-A439-0647-8DF1-844937CD72A0}"/>
              </a:ext>
            </a:extLst>
          </p:cNvPr>
          <p:cNvGrpSpPr/>
          <p:nvPr/>
        </p:nvGrpSpPr>
        <p:grpSpPr>
          <a:xfrm>
            <a:off x="1795827" y="3762839"/>
            <a:ext cx="1818022" cy="369332"/>
            <a:chOff x="7863122" y="5632673"/>
            <a:chExt cx="1818022" cy="369332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39CCB6B2-1F81-ED45-AF48-A3187F0215CC}"/>
                </a:ext>
              </a:extLst>
            </p:cNvPr>
            <p:cNvGrpSpPr/>
            <p:nvPr/>
          </p:nvGrpSpPr>
          <p:grpSpPr>
            <a:xfrm>
              <a:off x="7863122" y="5638955"/>
              <a:ext cx="1259074" cy="338554"/>
              <a:chOff x="8964789" y="2648929"/>
              <a:chExt cx="1259074" cy="338554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B77AF83C-DA1E-A642-9E78-5EEE36A0AD7E}"/>
                  </a:ext>
                </a:extLst>
              </p:cNvPr>
              <p:cNvSpPr/>
              <p:nvPr/>
            </p:nvSpPr>
            <p:spPr>
              <a:xfrm>
                <a:off x="9032744" y="2707400"/>
                <a:ext cx="543189" cy="24670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AB8C9E1E-8C93-DA4B-813F-B38E4305D2BE}"/>
                  </a:ext>
                </a:extLst>
              </p:cNvPr>
              <p:cNvSpPr txBox="1"/>
              <p:nvPr/>
            </p:nvSpPr>
            <p:spPr>
              <a:xfrm>
                <a:off x="8964789" y="2648929"/>
                <a:ext cx="12590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UDP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</a:t>
                </a:r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8B56BF3A-3903-6343-9BD8-2E85489C092E}"/>
                </a:ext>
              </a:extLst>
            </p:cNvPr>
            <p:cNvGrpSpPr/>
            <p:nvPr/>
          </p:nvGrpSpPr>
          <p:grpSpPr>
            <a:xfrm>
              <a:off x="8422070" y="5632673"/>
              <a:ext cx="1259074" cy="369332"/>
              <a:chOff x="8934916" y="2778923"/>
              <a:chExt cx="1259074" cy="369332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C0632306-DF2A-5145-82E2-F627C1E9171F}"/>
                  </a:ext>
                </a:extLst>
              </p:cNvPr>
              <p:cNvSpPr/>
              <p:nvPr/>
            </p:nvSpPr>
            <p:spPr>
              <a:xfrm>
                <a:off x="8964931" y="2842303"/>
                <a:ext cx="1140727" cy="24670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E104975E-6986-5E45-89F2-36AAE86B3B12}"/>
                  </a:ext>
                </a:extLst>
              </p:cNvPr>
              <p:cNvSpPr txBox="1"/>
              <p:nvPr/>
            </p:nvSpPr>
            <p:spPr>
              <a:xfrm>
                <a:off x="8934916" y="2778923"/>
                <a:ext cx="12590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SNMP msg</a:t>
                </a:r>
              </a:p>
            </p:txBody>
          </p:sp>
        </p:grp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5F6FF1BE-CC44-0642-B5BA-79CC246557BD}"/>
              </a:ext>
            </a:extLst>
          </p:cNvPr>
          <p:cNvSpPr txBox="1"/>
          <p:nvPr/>
        </p:nvSpPr>
        <p:spPr>
          <a:xfrm>
            <a:off x="4379533" y="3932414"/>
            <a:ext cx="3825456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demultiplexes message up to application via socket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279B4C12-D49E-4A40-9C38-F2E92ECDF43A}"/>
              </a:ext>
            </a:extLst>
          </p:cNvPr>
          <p:cNvSpPr/>
          <p:nvPr/>
        </p:nvSpPr>
        <p:spPr>
          <a:xfrm>
            <a:off x="8348341" y="2027305"/>
            <a:ext cx="3416536" cy="3302845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0F72514-945E-EB40-9BEE-202BF670272C}"/>
              </a:ext>
            </a:extLst>
          </p:cNvPr>
          <p:cNvSpPr/>
          <p:nvPr/>
        </p:nvSpPr>
        <p:spPr>
          <a:xfrm>
            <a:off x="1741367" y="2989161"/>
            <a:ext cx="763166" cy="541031"/>
          </a:xfrm>
          <a:prstGeom prst="ellipse">
            <a:avLst/>
          </a:prstGeom>
          <a:noFill/>
          <a:ln w="25400">
            <a:solidFill>
              <a:srgbClr val="CD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55A91E20-BDA5-C441-B395-6979D211F34E}"/>
              </a:ext>
            </a:extLst>
          </p:cNvPr>
          <p:cNvCxnSpPr>
            <a:cxnSpLocks/>
          </p:cNvCxnSpPr>
          <p:nvPr/>
        </p:nvCxnSpPr>
        <p:spPr>
          <a:xfrm flipH="1">
            <a:off x="7972023" y="4973372"/>
            <a:ext cx="1473513" cy="4743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8285317-4714-1541-BC02-BED132E59B23}"/>
              </a:ext>
            </a:extLst>
          </p:cNvPr>
          <p:cNvCxnSpPr>
            <a:cxnSpLocks/>
          </p:cNvCxnSpPr>
          <p:nvPr/>
        </p:nvCxnSpPr>
        <p:spPr>
          <a:xfrm>
            <a:off x="2578811" y="5062556"/>
            <a:ext cx="1582832" cy="30261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Freeform 296">
            <a:extLst>
              <a:ext uri="{FF2B5EF4-FFF2-40B4-BE49-F238E27FC236}">
                <a16:creationId xmlns:a16="http://schemas.microsoft.com/office/drawing/2014/main" id="{06DFDE96-5B04-984C-B72D-22D074DF3E82}"/>
              </a:ext>
            </a:extLst>
          </p:cNvPr>
          <p:cNvSpPr>
            <a:spLocks/>
          </p:cNvSpPr>
          <p:nvPr/>
        </p:nvSpPr>
        <p:spPr bwMode="auto">
          <a:xfrm>
            <a:off x="4062521" y="4965666"/>
            <a:ext cx="4036903" cy="1028731"/>
          </a:xfrm>
          <a:custGeom>
            <a:avLst/>
            <a:gdLst>
              <a:gd name="T0" fmla="*/ 2147483647 w 1877"/>
              <a:gd name="T1" fmla="*/ 2147483647 h 917"/>
              <a:gd name="T2" fmla="*/ 2147483647 w 1877"/>
              <a:gd name="T3" fmla="*/ 2147483647 h 917"/>
              <a:gd name="T4" fmla="*/ 2147483647 w 1877"/>
              <a:gd name="T5" fmla="*/ 2147483647 h 917"/>
              <a:gd name="T6" fmla="*/ 2147483647 w 1877"/>
              <a:gd name="T7" fmla="*/ 2147483647 h 917"/>
              <a:gd name="T8" fmla="*/ 2147483647 w 1877"/>
              <a:gd name="T9" fmla="*/ 2147483647 h 917"/>
              <a:gd name="T10" fmla="*/ 2147483647 w 1877"/>
              <a:gd name="T11" fmla="*/ 2147483647 h 917"/>
              <a:gd name="T12" fmla="*/ 2147483647 w 1877"/>
              <a:gd name="T13" fmla="*/ 2147483647 h 917"/>
              <a:gd name="T14" fmla="*/ 2147483647 w 1877"/>
              <a:gd name="T15" fmla="*/ 2147483647 h 917"/>
              <a:gd name="T16" fmla="*/ 2147483647 w 1877"/>
              <a:gd name="T17" fmla="*/ 2147483647 h 917"/>
              <a:gd name="T18" fmla="*/ 2147483647 w 1877"/>
              <a:gd name="T19" fmla="*/ 2147483647 h 917"/>
              <a:gd name="T20" fmla="*/ 2147483647 w 1877"/>
              <a:gd name="T21" fmla="*/ 2147483647 h 917"/>
              <a:gd name="T22" fmla="*/ 2147483647 w 1877"/>
              <a:gd name="T23" fmla="*/ 2147483647 h 917"/>
              <a:gd name="T24" fmla="*/ 2147483647 w 1877"/>
              <a:gd name="T25" fmla="*/ 2147483647 h 917"/>
              <a:gd name="T26" fmla="*/ 2147483647 w 1877"/>
              <a:gd name="T27" fmla="*/ 2147483647 h 917"/>
              <a:gd name="T28" fmla="*/ 2147483647 w 1877"/>
              <a:gd name="T29" fmla="*/ 2147483647 h 917"/>
              <a:gd name="T30" fmla="*/ 2147483647 w 1877"/>
              <a:gd name="T31" fmla="*/ 2147483647 h 91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77"/>
              <a:gd name="T49" fmla="*/ 0 h 917"/>
              <a:gd name="T50" fmla="*/ 1877 w 1877"/>
              <a:gd name="T51" fmla="*/ 917 h 91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Arial"/>
            </a:endParaRPr>
          </a:p>
        </p:txBody>
      </p:sp>
      <p:sp>
        <p:nvSpPr>
          <p:cNvPr id="106" name="Slide Number Placeholder 2">
            <a:extLst>
              <a:ext uri="{FF2B5EF4-FFF2-40B4-BE49-F238E27FC236}">
                <a16:creationId xmlns:a16="http://schemas.microsoft.com/office/drawing/2014/main" id="{427E91C8-0248-584A-817F-DE7D57562F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64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4 -0.00208 L 0.00014 -0.0967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4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0.00013 -0.10763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94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94" grpId="0"/>
      <p:bldP spid="97" grpId="0"/>
      <p:bldP spid="127" grpId="0"/>
      <p:bldP spid="4" grpId="0" animBg="1"/>
      <p:bldP spid="4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0" y="289325"/>
            <a:ext cx="11100625" cy="894622"/>
          </a:xfrm>
        </p:spPr>
        <p:txBody>
          <a:bodyPr>
            <a:normAutofit/>
          </a:bodyPr>
          <a:lstStyle/>
          <a:p>
            <a:r>
              <a:rPr lang="en-US" sz="4400" dirty="0"/>
              <a:t>UDP segment </a:t>
            </a:r>
            <a:r>
              <a:rPr lang="en-US" dirty="0"/>
              <a:t>h</a:t>
            </a:r>
            <a:r>
              <a:rPr lang="en-US" sz="4400" dirty="0"/>
              <a:t>eader</a:t>
            </a:r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F52AC6CB-EA5F-E34E-A84B-F6174293B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2299" y="2017713"/>
            <a:ext cx="3324225" cy="3200400"/>
          </a:xfrm>
          <a:prstGeom prst="rect">
            <a:avLst/>
          </a:prstGeom>
          <a:solidFill>
            <a:srgbClr val="FFFFFF"/>
          </a:solidFill>
          <a:ln w="349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ＭＳ Ｐゴシック" charset="0"/>
              <a:cs typeface="+mn-cs"/>
            </a:endParaRPr>
          </a:p>
        </p:txBody>
      </p:sp>
      <p:sp>
        <p:nvSpPr>
          <p:cNvPr id="30" name="Text Box 9">
            <a:extLst>
              <a:ext uri="{FF2B5EF4-FFF2-40B4-BE49-F238E27FC236}">
                <a16:creationId xmlns:a16="http://schemas.microsoft.com/office/drawing/2014/main" id="{C8E7AF66-85A4-6B43-AFFD-45ABC02172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1987" y="2030413"/>
            <a:ext cx="15636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source port #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31" name="Text Box 10">
            <a:extLst>
              <a:ext uri="{FF2B5EF4-FFF2-40B4-BE49-F238E27FC236}">
                <a16:creationId xmlns:a16="http://schemas.microsoft.com/office/drawing/2014/main" id="{2F2912E8-AD40-5541-9C73-5856C97AF5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7924" y="2030413"/>
            <a:ext cx="132873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dest port #</a:t>
            </a:r>
          </a:p>
        </p:txBody>
      </p:sp>
      <p:sp>
        <p:nvSpPr>
          <p:cNvPr id="32" name="Line 11">
            <a:extLst>
              <a:ext uri="{FF2B5EF4-FFF2-40B4-BE49-F238E27FC236}">
                <a16:creationId xmlns:a16="http://schemas.microsoft.com/office/drawing/2014/main" id="{D9BFD291-F38C-E245-812B-D4A7B44A29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92774" y="2417763"/>
            <a:ext cx="3328988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33" name="Line 12">
            <a:extLst>
              <a:ext uri="{FF2B5EF4-FFF2-40B4-BE49-F238E27FC236}">
                <a16:creationId xmlns:a16="http://schemas.microsoft.com/office/drawing/2014/main" id="{3CE7F4CE-E33B-FD4E-B07F-F5A9DE9885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83249" y="2817813"/>
            <a:ext cx="332422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34" name="Line 13">
            <a:extLst>
              <a:ext uri="{FF2B5EF4-FFF2-40B4-BE49-F238E27FC236}">
                <a16:creationId xmlns:a16="http://schemas.microsoft.com/office/drawing/2014/main" id="{F55DFF34-EECA-F046-9F88-B6CF84CB8E0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40599" y="2017713"/>
            <a:ext cx="0" cy="3952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35" name="Text Box 14">
            <a:extLst>
              <a:ext uri="{FF2B5EF4-FFF2-40B4-BE49-F238E27FC236}">
                <a16:creationId xmlns:a16="http://schemas.microsoft.com/office/drawing/2014/main" id="{99267DCE-8159-FC45-B743-B474F3D45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8474" y="1552575"/>
            <a:ext cx="9366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32 bits</a:t>
            </a:r>
          </a:p>
        </p:txBody>
      </p:sp>
      <p:sp>
        <p:nvSpPr>
          <p:cNvPr id="36" name="Line 15">
            <a:extLst>
              <a:ext uri="{FF2B5EF4-FFF2-40B4-BE49-F238E27FC236}">
                <a16:creationId xmlns:a16="http://schemas.microsoft.com/office/drawing/2014/main" id="{8D62C2C2-8FA0-A54C-8811-9A937D96CD04}"/>
              </a:ext>
            </a:extLst>
          </p:cNvPr>
          <p:cNvSpPr>
            <a:spLocks noChangeShapeType="1"/>
          </p:cNvSpPr>
          <p:nvPr/>
        </p:nvSpPr>
        <p:spPr bwMode="auto">
          <a:xfrm>
            <a:off x="5997799" y="1784350"/>
            <a:ext cx="1200150" cy="476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37" name="Line 16">
            <a:extLst>
              <a:ext uri="{FF2B5EF4-FFF2-40B4-BE49-F238E27FC236}">
                <a16:creationId xmlns:a16="http://schemas.microsoft.com/office/drawing/2014/main" id="{DE702B00-23E1-474A-9072-DDEE50F76714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3888012" y="1793875"/>
            <a:ext cx="11287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38" name="Text Box 17">
            <a:extLst>
              <a:ext uri="{FF2B5EF4-FFF2-40B4-BE49-F238E27FC236}">
                <a16:creationId xmlns:a16="http://schemas.microsoft.com/office/drawing/2014/main" id="{7A899027-0169-0E41-A632-97B068C6D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5262" y="3376613"/>
            <a:ext cx="138906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application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data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(payload)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39" name="Text Box 19">
            <a:extLst>
              <a:ext uri="{FF2B5EF4-FFF2-40B4-BE49-F238E27FC236}">
                <a16:creationId xmlns:a16="http://schemas.microsoft.com/office/drawing/2014/main" id="{CD850B08-5706-0344-961A-224002B37B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8862" y="5292725"/>
            <a:ext cx="25241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UDP segment format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40" name="Line 20">
            <a:extLst>
              <a:ext uri="{FF2B5EF4-FFF2-40B4-BE49-F238E27FC236}">
                <a16:creationId xmlns:a16="http://schemas.microsoft.com/office/drawing/2014/main" id="{23E18502-A4AB-B441-8247-C60D9AD14D7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40599" y="2427288"/>
            <a:ext cx="0" cy="3952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41" name="Text Box 22">
            <a:extLst>
              <a:ext uri="{FF2B5EF4-FFF2-40B4-BE49-F238E27FC236}">
                <a16:creationId xmlns:a16="http://schemas.microsoft.com/office/drawing/2014/main" id="{7C44E6B5-339B-1741-B9C3-A1E3E37268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887" y="2420938"/>
            <a:ext cx="81438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length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42" name="Text Box 23">
            <a:extLst>
              <a:ext uri="{FF2B5EF4-FFF2-40B4-BE49-F238E27FC236}">
                <a16:creationId xmlns:a16="http://schemas.microsoft.com/office/drawing/2014/main" id="{47FFCC22-7372-6744-AEF8-0A8B78529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1112" y="2411413"/>
            <a:ext cx="11763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checksum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43" name="Text Box 24">
            <a:extLst>
              <a:ext uri="{FF2B5EF4-FFF2-40B4-BE49-F238E27FC236}">
                <a16:creationId xmlns:a16="http://schemas.microsoft.com/office/drawing/2014/main" id="{485622D4-EF6A-C34A-A27B-A6B8F83BC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3398" y="3421856"/>
            <a:ext cx="2406650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length, in bytes of UDP segment, including header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44" name="Line 25">
            <a:extLst>
              <a:ext uri="{FF2B5EF4-FFF2-40B4-BE49-F238E27FC236}">
                <a16:creationId xmlns:a16="http://schemas.microsoft.com/office/drawing/2014/main" id="{1D6A5808-0448-DB49-AF97-08E63607B4A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142136" y="2597149"/>
            <a:ext cx="3113157" cy="128539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155F1E7-7CEF-EC4F-9C9D-C612D6BAA462}"/>
              </a:ext>
            </a:extLst>
          </p:cNvPr>
          <p:cNvSpPr/>
          <p:nvPr/>
        </p:nvSpPr>
        <p:spPr>
          <a:xfrm>
            <a:off x="3695142" y="1957213"/>
            <a:ext cx="2097870" cy="534469"/>
          </a:xfrm>
          <a:prstGeom prst="ellipse">
            <a:avLst/>
          </a:prstGeom>
          <a:noFill/>
          <a:ln w="31750">
            <a:solidFill>
              <a:srgbClr val="CD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E69DAA7-4CE3-5A48-B429-6D40B6035291}"/>
              </a:ext>
            </a:extLst>
          </p:cNvPr>
          <p:cNvSpPr/>
          <p:nvPr/>
        </p:nvSpPr>
        <p:spPr>
          <a:xfrm>
            <a:off x="5331049" y="1955208"/>
            <a:ext cx="2097870" cy="534469"/>
          </a:xfrm>
          <a:prstGeom prst="ellipse">
            <a:avLst/>
          </a:prstGeom>
          <a:noFill/>
          <a:ln w="31750">
            <a:solidFill>
              <a:srgbClr val="CD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F8B7A60-8E66-CD4B-B67F-657454C69C5D}"/>
              </a:ext>
            </a:extLst>
          </p:cNvPr>
          <p:cNvSpPr/>
          <p:nvPr/>
        </p:nvSpPr>
        <p:spPr>
          <a:xfrm>
            <a:off x="3657042" y="2362801"/>
            <a:ext cx="2097870" cy="534469"/>
          </a:xfrm>
          <a:prstGeom prst="ellipse">
            <a:avLst/>
          </a:prstGeom>
          <a:noFill/>
          <a:ln w="31750">
            <a:solidFill>
              <a:srgbClr val="CD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E79E99F-83A4-EE4E-9BAB-1946BFD0A4A1}"/>
              </a:ext>
            </a:extLst>
          </p:cNvPr>
          <p:cNvSpPr/>
          <p:nvPr/>
        </p:nvSpPr>
        <p:spPr>
          <a:xfrm>
            <a:off x="5290176" y="2341229"/>
            <a:ext cx="2097870" cy="534469"/>
          </a:xfrm>
          <a:prstGeom prst="ellipse">
            <a:avLst/>
          </a:prstGeom>
          <a:noFill/>
          <a:ln w="31750">
            <a:solidFill>
              <a:srgbClr val="CD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AA4BE2E-C7FD-E34F-9626-C89B0B4F43FB}"/>
              </a:ext>
            </a:extLst>
          </p:cNvPr>
          <p:cNvSpPr/>
          <p:nvPr/>
        </p:nvSpPr>
        <p:spPr>
          <a:xfrm>
            <a:off x="4386800" y="3148706"/>
            <a:ext cx="2097870" cy="1560711"/>
          </a:xfrm>
          <a:prstGeom prst="ellipse">
            <a:avLst/>
          </a:prstGeom>
          <a:noFill/>
          <a:ln w="31750">
            <a:solidFill>
              <a:srgbClr val="CD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Line 25">
            <a:extLst>
              <a:ext uri="{FF2B5EF4-FFF2-40B4-BE49-F238E27FC236}">
                <a16:creationId xmlns:a16="http://schemas.microsoft.com/office/drawing/2014/main" id="{F10F9304-7E0A-6542-A023-9D119B25A07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915202" y="3972404"/>
            <a:ext cx="3113157" cy="128539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51" name="Text Box 24">
            <a:extLst>
              <a:ext uri="{FF2B5EF4-FFF2-40B4-BE49-F238E27FC236}">
                <a16:creationId xmlns:a16="http://schemas.microsoft.com/office/drawing/2014/main" id="{E81BCD01-79B1-A943-81E4-83B20B558C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2927" y="4969559"/>
            <a:ext cx="24066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rPr>
              <a:t>data to/from application layer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28" name="Slide Number Placeholder 2">
            <a:extLst>
              <a:ext uri="{FF2B5EF4-FFF2-40B4-BE49-F238E27FC236}">
                <a16:creationId xmlns:a16="http://schemas.microsoft.com/office/drawing/2014/main" id="{43CF0894-FFF1-6D45-9D05-752E85B0BF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85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 animBg="1"/>
      <p:bldP spid="5" grpId="0" animBg="1"/>
      <p:bldP spid="26" grpId="0" animBg="1"/>
      <p:bldP spid="27" grpId="0" animBg="1"/>
      <p:bldP spid="48" grpId="0" animBg="1"/>
      <p:bldP spid="49" grpId="0" animBg="1"/>
      <p:bldP spid="50" grpId="0" animBg="1"/>
      <p:bldP spid="5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0" y="289325"/>
            <a:ext cx="11100625" cy="894622"/>
          </a:xfrm>
        </p:spPr>
        <p:txBody>
          <a:bodyPr>
            <a:normAutofit/>
          </a:bodyPr>
          <a:lstStyle/>
          <a:p>
            <a:r>
              <a:rPr lang="en-US" sz="4400" dirty="0"/>
              <a:t>UDP checksum</a:t>
            </a: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673A6B1C-AEDF-5947-AFDF-9232983233A4}"/>
              </a:ext>
            </a:extLst>
          </p:cNvPr>
          <p:cNvSpPr txBox="1">
            <a:spLocks noChangeArrowheads="1"/>
          </p:cNvSpPr>
          <p:nvPr/>
        </p:nvSpPr>
        <p:spPr>
          <a:xfrm>
            <a:off x="1270863" y="2652793"/>
            <a:ext cx="10241312" cy="573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Transmitted:            5               6                11</a:t>
            </a:r>
          </a:p>
        </p:txBody>
      </p:sp>
      <p:sp>
        <p:nvSpPr>
          <p:cNvPr id="49" name="Rectangle 5">
            <a:extLst>
              <a:ext uri="{FF2B5EF4-FFF2-40B4-BE49-F238E27FC236}">
                <a16:creationId xmlns:a16="http://schemas.microsoft.com/office/drawing/2014/main" id="{F6F1E6ED-F1FB-7542-8156-6A1C186D4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690" y="1371219"/>
            <a:ext cx="11100624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Goal: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detect </a:t>
            </a:r>
            <a:r>
              <a:rPr kumimoji="0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errors (</a:t>
            </a:r>
            <a:r>
              <a:rPr kumimoji="0" lang="en-US" altLang="ja-JP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i.e., </a:t>
            </a:r>
            <a:r>
              <a:rPr kumimoji="0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flipped bits) in transmitted segment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pitchFamily="2" charset="2"/>
              <a:buChar char="v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77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E6366BE9-1119-E949-B583-83377BE7B2FA}"/>
              </a:ext>
            </a:extLst>
          </p:cNvPr>
          <p:cNvSpPr txBox="1">
            <a:spLocks noChangeArrowheads="1"/>
          </p:cNvSpPr>
          <p:nvPr/>
        </p:nvSpPr>
        <p:spPr>
          <a:xfrm>
            <a:off x="1717730" y="4429929"/>
            <a:ext cx="10241312" cy="573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Received:            4               6                11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83263DD-30EB-3A47-BB43-1008E7B8EB3B}"/>
              </a:ext>
            </a:extLst>
          </p:cNvPr>
          <p:cNvGrpSpPr/>
          <p:nvPr/>
        </p:nvGrpSpPr>
        <p:grpSpPr>
          <a:xfrm>
            <a:off x="3781587" y="2118101"/>
            <a:ext cx="3789990" cy="374499"/>
            <a:chOff x="3781587" y="2118101"/>
            <a:chExt cx="3789990" cy="3744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75CCDE0-7CCA-374E-AAE6-7714B8510863}"/>
                </a:ext>
              </a:extLst>
            </p:cNvPr>
            <p:cNvSpPr txBox="1"/>
            <p:nvPr/>
          </p:nvSpPr>
          <p:spPr>
            <a:xfrm>
              <a:off x="3781587" y="2123268"/>
              <a:ext cx="12104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  <a:r>
                <a:rPr kumimoji="0" lang="en-US" sz="1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number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036BB1-E12C-9F45-B7AC-A46C43550AB8}"/>
                </a:ext>
              </a:extLst>
            </p:cNvPr>
            <p:cNvSpPr txBox="1"/>
            <p:nvPr/>
          </p:nvSpPr>
          <p:spPr>
            <a:xfrm>
              <a:off x="5173851" y="2120685"/>
              <a:ext cx="1260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  <a:r>
                <a:rPr kumimoji="0" lang="en-US" sz="18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nd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number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F766B9-0BC5-B243-8C87-21D6B656B474}"/>
                </a:ext>
              </a:extLst>
            </p:cNvPr>
            <p:cNvSpPr txBox="1"/>
            <p:nvPr/>
          </p:nvSpPr>
          <p:spPr>
            <a:xfrm>
              <a:off x="6938070" y="2118101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sum</a:t>
              </a:r>
            </a:p>
          </p:txBody>
        </p:sp>
      </p:grpSp>
      <p:sp>
        <p:nvSpPr>
          <p:cNvPr id="5" name="Down Arrow 4">
            <a:extLst>
              <a:ext uri="{FF2B5EF4-FFF2-40B4-BE49-F238E27FC236}">
                <a16:creationId xmlns:a16="http://schemas.microsoft.com/office/drawing/2014/main" id="{25D45AF0-1848-CC41-9B94-776A4F00467D}"/>
              </a:ext>
            </a:extLst>
          </p:cNvPr>
          <p:cNvSpPr/>
          <p:nvPr/>
        </p:nvSpPr>
        <p:spPr>
          <a:xfrm>
            <a:off x="5269424" y="3316637"/>
            <a:ext cx="1131376" cy="978408"/>
          </a:xfrm>
          <a:prstGeom prst="down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5000">
                <a:srgbClr val="E47E9F"/>
              </a:gs>
              <a:gs pos="83000">
                <a:srgbClr val="CD0004"/>
              </a:gs>
              <a:gs pos="100000">
                <a:srgbClr val="C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D0B8C6-3F4F-D744-B0D5-012F7CCC8026}"/>
              </a:ext>
            </a:extLst>
          </p:cNvPr>
          <p:cNvGrpSpPr/>
          <p:nvPr/>
        </p:nvGrpSpPr>
        <p:grpSpPr>
          <a:xfrm>
            <a:off x="4005390" y="4866468"/>
            <a:ext cx="2218236" cy="1079841"/>
            <a:chOff x="4005390" y="4866468"/>
            <a:chExt cx="2218236" cy="107984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290089-A408-1F4D-AD89-57B6FA475BD4}"/>
                </a:ext>
              </a:extLst>
            </p:cNvPr>
            <p:cNvSpPr txBox="1"/>
            <p:nvPr/>
          </p:nvSpPr>
          <p:spPr>
            <a:xfrm>
              <a:off x="4005390" y="5238423"/>
              <a:ext cx="22182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receiver-computed 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checksum</a:t>
              </a:r>
            </a:p>
          </p:txBody>
        </p:sp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70805D62-6F2B-1F49-A297-2C93A181F097}"/>
                </a:ext>
              </a:extLst>
            </p:cNvPr>
            <p:cNvSpPr/>
            <p:nvPr/>
          </p:nvSpPr>
          <p:spPr>
            <a:xfrm rot="5400000">
              <a:off x="5005953" y="4107051"/>
              <a:ext cx="302449" cy="1821283"/>
            </a:xfrm>
            <a:prstGeom prst="rightBrac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499C2F8-4129-1B44-8C70-BBDF08BD1536}"/>
              </a:ext>
            </a:extLst>
          </p:cNvPr>
          <p:cNvGrpSpPr/>
          <p:nvPr/>
        </p:nvGrpSpPr>
        <p:grpSpPr>
          <a:xfrm>
            <a:off x="6880470" y="4879385"/>
            <a:ext cx="2604945" cy="1064342"/>
            <a:chOff x="6880470" y="4879385"/>
            <a:chExt cx="2604945" cy="106434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DCA310-B7D2-5B47-90B9-563B10E091FB}"/>
                </a:ext>
              </a:extLst>
            </p:cNvPr>
            <p:cNvSpPr txBox="1"/>
            <p:nvPr/>
          </p:nvSpPr>
          <p:spPr>
            <a:xfrm>
              <a:off x="6880470" y="5235841"/>
              <a:ext cx="26049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sender-computed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checksum (as received)</a:t>
              </a:r>
            </a:p>
          </p:txBody>
        </p:sp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DA615DF0-68E8-EC4F-807E-D486A3197601}"/>
                </a:ext>
              </a:extLst>
            </p:cNvPr>
            <p:cNvSpPr/>
            <p:nvPr/>
          </p:nvSpPr>
          <p:spPr>
            <a:xfrm rot="5400000">
              <a:off x="7219627" y="4631412"/>
              <a:ext cx="266054" cy="761999"/>
            </a:xfrm>
            <a:prstGeom prst="rightBrac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F01925F-F602-844A-BEF4-A6395DF560AD}"/>
              </a:ext>
            </a:extLst>
          </p:cNvPr>
          <p:cNvGrpSpPr/>
          <p:nvPr/>
        </p:nvGrpSpPr>
        <p:grpSpPr>
          <a:xfrm>
            <a:off x="6121831" y="5201334"/>
            <a:ext cx="821411" cy="1346699"/>
            <a:chOff x="6121831" y="5201334"/>
            <a:chExt cx="821411" cy="1346699"/>
          </a:xfrm>
        </p:grpSpPr>
        <p:pic>
          <p:nvPicPr>
            <p:cNvPr id="1026" name="Picture 2" descr="Image result for error">
              <a:extLst>
                <a:ext uri="{FF2B5EF4-FFF2-40B4-BE49-F238E27FC236}">
                  <a16:creationId xmlns:a16="http://schemas.microsoft.com/office/drawing/2014/main" id="{0F8C0CDD-8B63-9A4B-B799-33D82D530B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1831" y="5782776"/>
              <a:ext cx="821411" cy="765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916598-558E-9245-AD24-594E54348A33}"/>
                </a:ext>
              </a:extLst>
            </p:cNvPr>
            <p:cNvSpPr txBox="1"/>
            <p:nvPr/>
          </p:nvSpPr>
          <p:spPr>
            <a:xfrm>
              <a:off x="6307811" y="5201334"/>
              <a:ext cx="4138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CD0004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=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3E17EE6-50CC-C042-BC48-5E6E3B972272}"/>
                </a:ext>
              </a:extLst>
            </p:cNvPr>
            <p:cNvCxnSpPr/>
            <p:nvPr/>
          </p:nvCxnSpPr>
          <p:spPr>
            <a:xfrm flipH="1">
              <a:off x="6460174" y="5418195"/>
              <a:ext cx="108488" cy="247973"/>
            </a:xfrm>
            <a:prstGeom prst="line">
              <a:avLst/>
            </a:prstGeom>
            <a:ln w="31750">
              <a:solidFill>
                <a:srgbClr val="CD000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Slide Number Placeholder 2">
            <a:extLst>
              <a:ext uri="{FF2B5EF4-FFF2-40B4-BE49-F238E27FC236}">
                <a16:creationId xmlns:a16="http://schemas.microsoft.com/office/drawing/2014/main" id="{D5723390-FF65-C242-9B32-1814D9E35B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9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6" grpId="0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0" y="289325"/>
            <a:ext cx="11100625" cy="894622"/>
          </a:xfrm>
        </p:spPr>
        <p:txBody>
          <a:bodyPr>
            <a:normAutofit/>
          </a:bodyPr>
          <a:lstStyle/>
          <a:p>
            <a:r>
              <a:rPr lang="en-US" sz="4400" dirty="0"/>
              <a:t>Internet checksum</a:t>
            </a:r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31698387-9861-714A-B5A0-B2C8BE36CD3A}"/>
              </a:ext>
            </a:extLst>
          </p:cNvPr>
          <p:cNvSpPr txBox="1">
            <a:spLocks noChangeArrowheads="1"/>
          </p:cNvSpPr>
          <p:nvPr/>
        </p:nvSpPr>
        <p:spPr>
          <a:xfrm>
            <a:off x="990599" y="2218943"/>
            <a:ext cx="4662055" cy="4478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sender:</a:t>
            </a:r>
          </a:p>
          <a:p>
            <a:pPr marL="352425" marR="0" lvl="0" indent="-22225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treat contents of UDP segment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(including UDP header fields and IP addresses)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as sequence of 16-bit integers</a:t>
            </a:r>
          </a:p>
          <a:p>
            <a:pPr marL="352425" marR="0" lvl="0" indent="-22225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checksum: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addition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(one’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 complement sum)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of segment content</a:t>
            </a:r>
          </a:p>
          <a:p>
            <a:pPr marL="352425" marR="0" lvl="0" indent="-22225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checksum value put into UDP checksum field</a:t>
            </a:r>
          </a:p>
          <a:p>
            <a:pPr marL="352425" marR="0" lvl="0" indent="-22225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673A6B1C-AEDF-5947-AFDF-9232983233A4}"/>
              </a:ext>
            </a:extLst>
          </p:cNvPr>
          <p:cNvSpPr txBox="1">
            <a:spLocks noChangeArrowheads="1"/>
          </p:cNvSpPr>
          <p:nvPr/>
        </p:nvSpPr>
        <p:spPr>
          <a:xfrm>
            <a:off x="5767820" y="2132890"/>
            <a:ext cx="5728855" cy="4082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receiver</a:t>
            </a:r>
            <a:r>
              <a:rPr kumimoji="0" lang="en-US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: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compute checksum of received segment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check if computed checksum equals checksum field value: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not equal - error detected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equal - no error detected.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But maybe errors nonetheless?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More later ….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9" name="Rectangle 5">
            <a:extLst>
              <a:ext uri="{FF2B5EF4-FFF2-40B4-BE49-F238E27FC236}">
                <a16:creationId xmlns:a16="http://schemas.microsoft.com/office/drawing/2014/main" id="{F6F1E6ED-F1FB-7542-8156-6A1C186D4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690" y="1371219"/>
            <a:ext cx="11100624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Goal: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detect </a:t>
            </a:r>
            <a:r>
              <a:rPr kumimoji="0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errors (</a:t>
            </a:r>
            <a:r>
              <a:rPr kumimoji="0" lang="en-US" altLang="ja-JP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i.e., </a:t>
            </a:r>
            <a:r>
              <a:rPr kumimoji="0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flipped bits) in transmitted segment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pitchFamily="2" charset="2"/>
              <a:buChar char="v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77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D9262EE8-BA51-1D4E-A36D-BDC09C45FA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97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0" y="289325"/>
            <a:ext cx="11100625" cy="894622"/>
          </a:xfrm>
        </p:spPr>
        <p:txBody>
          <a:bodyPr>
            <a:normAutofit/>
          </a:bodyPr>
          <a:lstStyle/>
          <a:p>
            <a:r>
              <a:rPr lang="en-US" sz="4400" dirty="0"/>
              <a:t>Internet checksum: an example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C7658E3-6D58-8445-A9E1-703A91A67575}"/>
              </a:ext>
            </a:extLst>
          </p:cNvPr>
          <p:cNvSpPr txBox="1">
            <a:spLocks noChangeArrowheads="1"/>
          </p:cNvSpPr>
          <p:nvPr/>
        </p:nvSpPr>
        <p:spPr>
          <a:xfrm>
            <a:off x="1215441" y="1452111"/>
            <a:ext cx="7772400" cy="2743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marR="0" lvl="0" indent="-233363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example: add two 16-bit integers</a:t>
            </a:r>
          </a:p>
        </p:txBody>
      </p:sp>
      <p:sp>
        <p:nvSpPr>
          <p:cNvPr id="9" name="Line 5">
            <a:extLst>
              <a:ext uri="{FF2B5EF4-FFF2-40B4-BE49-F238E27FC236}">
                <a16:creationId xmlns:a16="http://schemas.microsoft.com/office/drawing/2014/main" id="{763B3A78-1E2C-5A4B-AA3C-267B38DDCC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66391" y="3069774"/>
            <a:ext cx="6477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2" name="Text Box 8">
            <a:extLst>
              <a:ext uri="{FF2B5EF4-FFF2-40B4-BE49-F238E27FC236}">
                <a16:creationId xmlns:a16="http://schemas.microsoft.com/office/drawing/2014/main" id="{5EB760DD-5067-0241-ACCB-6E4282E949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7296" y="3862762"/>
            <a:ext cx="6365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 type="none" w="sm" len="med"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sum</a:t>
            </a:r>
          </a:p>
        </p:txBody>
      </p:sp>
      <p:sp>
        <p:nvSpPr>
          <p:cNvPr id="13" name="Text Box 9">
            <a:extLst>
              <a:ext uri="{FF2B5EF4-FFF2-40B4-BE49-F238E27FC236}">
                <a16:creationId xmlns:a16="http://schemas.microsoft.com/office/drawing/2014/main" id="{D58D347C-3618-AD46-999E-771E7BB4EF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2843" y="4300504"/>
            <a:ext cx="122104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 type="none" w="sm" len="med"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checksum</a:t>
            </a:r>
          </a:p>
        </p:txBody>
      </p:sp>
      <p:sp>
        <p:nvSpPr>
          <p:cNvPr id="16" name="Text Box 15">
            <a:extLst>
              <a:ext uri="{FF2B5EF4-FFF2-40B4-BE49-F238E27FC236}">
                <a16:creationId xmlns:a16="http://schemas.microsoft.com/office/drawing/2014/main" id="{228BD91C-645B-7B49-B807-EF571877C7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690" y="5071610"/>
            <a:ext cx="10367961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charset="0"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Note: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 when adding numbers, a carryout from the most significant bit needs to be added to the result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898A9607-38BF-9544-B70F-067CC64A39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466" y="6260898"/>
            <a:ext cx="98572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* Check out the online interactive exercises for more examples: h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ttp://gaia.cs.umass.edu/kurose_ross/interactive/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CFACF2-9C75-D845-963C-B6B5F2FFE843}"/>
              </a:ext>
            </a:extLst>
          </p:cNvPr>
          <p:cNvSpPr txBox="1"/>
          <p:nvPr/>
        </p:nvSpPr>
        <p:spPr>
          <a:xfrm>
            <a:off x="2863959" y="2205031"/>
            <a:ext cx="5899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1 1 1 0 0 1 1 0 0 1 1 0 0 1 1 0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134F71-DAF2-4A4A-8007-D61D5E84A131}"/>
              </a:ext>
            </a:extLst>
          </p:cNvPr>
          <p:cNvSpPr txBox="1"/>
          <p:nvPr/>
        </p:nvSpPr>
        <p:spPr>
          <a:xfrm>
            <a:off x="2868710" y="2580910"/>
            <a:ext cx="5899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1 1 0 1 0 1 0 1 0 1 0 1 0 1 0 1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0C7D96-F575-4046-84E4-2FDF9898E9B2}"/>
              </a:ext>
            </a:extLst>
          </p:cNvPr>
          <p:cNvSpPr txBox="1"/>
          <p:nvPr/>
        </p:nvSpPr>
        <p:spPr>
          <a:xfrm>
            <a:off x="2501968" y="3194702"/>
            <a:ext cx="6268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1 1 0 1 1 1 0 1 1 1 0 1 1 1 0 1 1</a:t>
            </a:r>
          </a:p>
        </p:txBody>
      </p:sp>
      <p:sp>
        <p:nvSpPr>
          <p:cNvPr id="10" name="Oval 6">
            <a:extLst>
              <a:ext uri="{FF2B5EF4-FFF2-40B4-BE49-F238E27FC236}">
                <a16:creationId xmlns:a16="http://schemas.microsoft.com/office/drawing/2014/main" id="{23B7D25F-DD2D-6943-A612-1B140865E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6833" y="3264149"/>
            <a:ext cx="304800" cy="3048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 type="none" w="sm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1" name="Text Box 7">
            <a:extLst>
              <a:ext uri="{FF2B5EF4-FFF2-40B4-BE49-F238E27FC236}">
                <a16:creationId xmlns:a16="http://schemas.microsoft.com/office/drawing/2014/main" id="{02C19D06-A871-3D4E-A141-88A98E4A31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6633" y="3201536"/>
            <a:ext cx="145770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 type="none" w="sm" len="med"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wraparound</a:t>
            </a:r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D9BAD80C-425E-F145-9700-2D18230226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40633" y="3788911"/>
            <a:ext cx="6477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5AD71209-A9E2-794D-88A1-4B84AF2607D1}"/>
              </a:ext>
            </a:extLst>
          </p:cNvPr>
          <p:cNvSpPr>
            <a:spLocks/>
          </p:cNvSpPr>
          <p:nvPr/>
        </p:nvSpPr>
        <p:spPr bwMode="auto">
          <a:xfrm>
            <a:off x="2669233" y="3576532"/>
            <a:ext cx="5795540" cy="95077"/>
          </a:xfrm>
          <a:custGeom>
            <a:avLst/>
            <a:gdLst>
              <a:gd name="T0" fmla="*/ 0 w 3788"/>
              <a:gd name="T1" fmla="*/ 0 h 58"/>
              <a:gd name="T2" fmla="*/ 0 w 3788"/>
              <a:gd name="T3" fmla="*/ 2147483647 h 58"/>
              <a:gd name="T4" fmla="*/ 2147483647 w 3788"/>
              <a:gd name="T5" fmla="*/ 2147483647 h 5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788" h="58">
                <a:moveTo>
                  <a:pt x="0" y="0"/>
                </a:moveTo>
                <a:lnTo>
                  <a:pt x="0" y="58"/>
                </a:lnTo>
                <a:lnTo>
                  <a:pt x="3788" y="58"/>
                </a:ln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sm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994788-E9D3-5D40-89C2-5666242ECA9E}"/>
              </a:ext>
            </a:extLst>
          </p:cNvPr>
          <p:cNvSpPr txBox="1"/>
          <p:nvPr/>
        </p:nvSpPr>
        <p:spPr>
          <a:xfrm>
            <a:off x="2475478" y="3863610"/>
            <a:ext cx="6268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 1 0 1 1 1 0 1 1 1 0 1 1 1 1 0 0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DD65BC-0FF7-354F-9157-61D155DA77EA}"/>
              </a:ext>
            </a:extLst>
          </p:cNvPr>
          <p:cNvSpPr txBox="1"/>
          <p:nvPr/>
        </p:nvSpPr>
        <p:spPr>
          <a:xfrm>
            <a:off x="2505831" y="4287924"/>
            <a:ext cx="6268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 0 1 0 0 0 1 0 0 0 1 0 0 0 0 1 1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27145B4A-DA47-BA4F-95DB-F98A913F0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97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6" grpId="0"/>
      <p:bldP spid="20" grpId="0"/>
      <p:bldP spid="10" grpId="0" animBg="1"/>
      <p:bldP spid="11" grpId="0"/>
      <p:bldP spid="14" grpId="0" animBg="1"/>
      <p:bldP spid="15" grpId="0" animBg="1"/>
      <p:bldP spid="21" grpId="0"/>
      <p:bldP spid="2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0" y="289325"/>
            <a:ext cx="11100625" cy="894622"/>
          </a:xfrm>
        </p:spPr>
        <p:txBody>
          <a:bodyPr>
            <a:normAutofit/>
          </a:bodyPr>
          <a:lstStyle/>
          <a:p>
            <a:r>
              <a:rPr lang="en-US" sz="4400" dirty="0"/>
              <a:t>Internet checksum: weak protection!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C7658E3-6D58-8445-A9E1-703A91A67575}"/>
              </a:ext>
            </a:extLst>
          </p:cNvPr>
          <p:cNvSpPr txBox="1">
            <a:spLocks noChangeArrowheads="1"/>
          </p:cNvSpPr>
          <p:nvPr/>
        </p:nvSpPr>
        <p:spPr>
          <a:xfrm>
            <a:off x="1215441" y="1452111"/>
            <a:ext cx="7772400" cy="2743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marR="0" lvl="0" indent="-233363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example: add two 16-bit integers</a:t>
            </a:r>
          </a:p>
        </p:txBody>
      </p:sp>
      <p:sp>
        <p:nvSpPr>
          <p:cNvPr id="9" name="Line 5">
            <a:extLst>
              <a:ext uri="{FF2B5EF4-FFF2-40B4-BE49-F238E27FC236}">
                <a16:creationId xmlns:a16="http://schemas.microsoft.com/office/drawing/2014/main" id="{763B3A78-1E2C-5A4B-AA3C-267B38DDCC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66391" y="3069774"/>
            <a:ext cx="6477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ＭＳ Ｐゴシック" charset="0"/>
              <a:cs typeface="+mn-cs"/>
            </a:endParaRPr>
          </a:p>
        </p:txBody>
      </p:sp>
      <p:sp>
        <p:nvSpPr>
          <p:cNvPr id="12" name="Text Box 8">
            <a:extLst>
              <a:ext uri="{FF2B5EF4-FFF2-40B4-BE49-F238E27FC236}">
                <a16:creationId xmlns:a16="http://schemas.microsoft.com/office/drawing/2014/main" id="{5EB760DD-5067-0241-ACCB-6E4282E949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7296" y="3862762"/>
            <a:ext cx="6365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 type="none" w="sm" len="med"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sum</a:t>
            </a:r>
          </a:p>
        </p:txBody>
      </p:sp>
      <p:sp>
        <p:nvSpPr>
          <p:cNvPr id="13" name="Text Box 9">
            <a:extLst>
              <a:ext uri="{FF2B5EF4-FFF2-40B4-BE49-F238E27FC236}">
                <a16:creationId xmlns:a16="http://schemas.microsoft.com/office/drawing/2014/main" id="{D58D347C-3618-AD46-999E-771E7BB4EF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2843" y="4300504"/>
            <a:ext cx="122104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 type="none" w="sm" len="med"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rPr>
              <a:t>checksum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CFACF2-9C75-D845-963C-B6B5F2FFE843}"/>
              </a:ext>
            </a:extLst>
          </p:cNvPr>
          <p:cNvSpPr txBox="1"/>
          <p:nvPr/>
        </p:nvSpPr>
        <p:spPr>
          <a:xfrm>
            <a:off x="2863959" y="2205031"/>
            <a:ext cx="5899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1 1 1 0 0 1 1 0 0 1 1 0 0 1 1 0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134F71-DAF2-4A4A-8007-D61D5E84A131}"/>
              </a:ext>
            </a:extLst>
          </p:cNvPr>
          <p:cNvSpPr txBox="1"/>
          <p:nvPr/>
        </p:nvSpPr>
        <p:spPr>
          <a:xfrm>
            <a:off x="2868710" y="2580910"/>
            <a:ext cx="5899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1 1 0 1 0 1 0 1 0 1 0 1 0 1 0 1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0C7D96-F575-4046-84E4-2FDF9898E9B2}"/>
              </a:ext>
            </a:extLst>
          </p:cNvPr>
          <p:cNvSpPr txBox="1"/>
          <p:nvPr/>
        </p:nvSpPr>
        <p:spPr>
          <a:xfrm>
            <a:off x="2501968" y="3194702"/>
            <a:ext cx="6268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1 1 0 1 1 1 0 1 1 1 0 1 1 1 0 1 1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970902B-ACCE-A04E-88F8-76E3A68380F6}"/>
              </a:ext>
            </a:extLst>
          </p:cNvPr>
          <p:cNvGrpSpPr/>
          <p:nvPr/>
        </p:nvGrpSpPr>
        <p:grpSpPr>
          <a:xfrm>
            <a:off x="942391" y="3201536"/>
            <a:ext cx="8001000" cy="1123739"/>
            <a:chOff x="942391" y="3201536"/>
            <a:chExt cx="8001000" cy="1123739"/>
          </a:xfrm>
        </p:grpSpPr>
        <p:sp>
          <p:nvSpPr>
            <p:cNvPr id="10" name="Oval 6">
              <a:extLst>
                <a:ext uri="{FF2B5EF4-FFF2-40B4-BE49-F238E27FC236}">
                  <a16:creationId xmlns:a16="http://schemas.microsoft.com/office/drawing/2014/main" id="{23B7D25F-DD2D-6943-A612-1B140865E4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2591" y="3264149"/>
              <a:ext cx="304800" cy="304800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 type="none" w="sm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" name="Text Box 7">
              <a:extLst>
                <a:ext uri="{FF2B5EF4-FFF2-40B4-BE49-F238E27FC236}">
                  <a16:creationId xmlns:a16="http://schemas.microsoft.com/office/drawing/2014/main" id="{02C19D06-A871-3D4E-A141-88A98E4A31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2391" y="3201536"/>
              <a:ext cx="1457707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 type="none" w="sm" len="med"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wraparound</a:t>
              </a:r>
            </a:p>
          </p:txBody>
        </p:sp>
        <p:sp>
          <p:nvSpPr>
            <p:cNvPr id="14" name="Line 10">
              <a:extLst>
                <a:ext uri="{FF2B5EF4-FFF2-40B4-BE49-F238E27FC236}">
                  <a16:creationId xmlns:a16="http://schemas.microsoft.com/office/drawing/2014/main" id="{D9BAD80C-425E-F145-9700-2D18230226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66391" y="3788911"/>
              <a:ext cx="64770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5AD71209-A9E2-794D-88A1-4B84AF260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4991" y="3576532"/>
              <a:ext cx="5795540" cy="95077"/>
            </a:xfrm>
            <a:custGeom>
              <a:avLst/>
              <a:gdLst>
                <a:gd name="T0" fmla="*/ 0 w 3788"/>
                <a:gd name="T1" fmla="*/ 0 h 58"/>
                <a:gd name="T2" fmla="*/ 0 w 3788"/>
                <a:gd name="T3" fmla="*/ 2147483647 h 58"/>
                <a:gd name="T4" fmla="*/ 2147483647 w 3788"/>
                <a:gd name="T5" fmla="*/ 2147483647 h 5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788" h="58">
                  <a:moveTo>
                    <a:pt x="0" y="0"/>
                  </a:moveTo>
                  <a:lnTo>
                    <a:pt x="0" y="58"/>
                  </a:lnTo>
                  <a:lnTo>
                    <a:pt x="3788" y="58"/>
                  </a:lnTo>
                </a:path>
              </a:pathLst>
            </a:cu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9994788-E9D3-5D40-89C2-5666242ECA9E}"/>
                </a:ext>
              </a:extLst>
            </p:cNvPr>
            <p:cNvSpPr txBox="1"/>
            <p:nvPr/>
          </p:nvSpPr>
          <p:spPr>
            <a:xfrm>
              <a:off x="2501236" y="3863610"/>
              <a:ext cx="62680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+mn-cs"/>
                </a:rPr>
                <a:t>  1 0 1 1 1 0 1 1 1 0 1 1 1 1 0 0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DDD65BC-0FF7-354F-9157-61D155DA77EA}"/>
              </a:ext>
            </a:extLst>
          </p:cNvPr>
          <p:cNvSpPr txBox="1"/>
          <p:nvPr/>
        </p:nvSpPr>
        <p:spPr>
          <a:xfrm>
            <a:off x="2505831" y="4287924"/>
            <a:ext cx="6268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+mn-ea"/>
                <a:cs typeface="+mn-cs"/>
              </a:rPr>
              <a:t>  0 1 0 0 0 1 0 0 0 1 0 0 0 0 1 1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8762320-BD6D-C948-B1B7-DB283C97C3F4}"/>
              </a:ext>
            </a:extLst>
          </p:cNvPr>
          <p:cNvGrpSpPr/>
          <p:nvPr/>
        </p:nvGrpSpPr>
        <p:grpSpPr>
          <a:xfrm>
            <a:off x="7895417" y="1927511"/>
            <a:ext cx="2249559" cy="712515"/>
            <a:chOff x="9436187" y="4862446"/>
            <a:chExt cx="2249559" cy="71251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84FB029-4B65-2048-954A-3FF0EC7EB970}"/>
                </a:ext>
              </a:extLst>
            </p:cNvPr>
            <p:cNvSpPr/>
            <p:nvPr/>
          </p:nvSpPr>
          <p:spPr>
            <a:xfrm>
              <a:off x="9436187" y="5113295"/>
              <a:ext cx="802095" cy="46166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76E060C-7039-6D4E-922A-B4F2B25FA5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38282" y="5111429"/>
              <a:ext cx="546739" cy="21268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EDC7E60-52B8-E24C-AD91-442CF1A81D58}"/>
                </a:ext>
              </a:extLst>
            </p:cNvPr>
            <p:cNvSpPr txBox="1"/>
            <p:nvPr/>
          </p:nvSpPr>
          <p:spPr>
            <a:xfrm>
              <a:off x="10395008" y="4862446"/>
              <a:ext cx="129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+mn-cs"/>
                </a:rPr>
                <a:t>  0 1 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267688F-D990-804C-9C00-CC1C467BE801}"/>
              </a:ext>
            </a:extLst>
          </p:cNvPr>
          <p:cNvGrpSpPr/>
          <p:nvPr/>
        </p:nvGrpSpPr>
        <p:grpSpPr>
          <a:xfrm>
            <a:off x="7910407" y="2289202"/>
            <a:ext cx="2249559" cy="712515"/>
            <a:chOff x="9436187" y="4862446"/>
            <a:chExt cx="2249559" cy="71251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C22365B-07EC-4545-B454-E8C0FAD379FA}"/>
                </a:ext>
              </a:extLst>
            </p:cNvPr>
            <p:cNvSpPr/>
            <p:nvPr/>
          </p:nvSpPr>
          <p:spPr>
            <a:xfrm>
              <a:off x="9436187" y="5113295"/>
              <a:ext cx="802095" cy="461666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D4A8702-0D2D-8243-9C39-DC082DD83F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38282" y="5111429"/>
              <a:ext cx="546739" cy="21268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EE21CCB-6730-9040-AA0C-B91C9765D0AC}"/>
                </a:ext>
              </a:extLst>
            </p:cNvPr>
            <p:cNvSpPr txBox="1"/>
            <p:nvPr/>
          </p:nvSpPr>
          <p:spPr>
            <a:xfrm>
              <a:off x="10395008" y="4862446"/>
              <a:ext cx="12907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" pitchFamily="2" charset="0"/>
                  <a:ea typeface="+mn-ea"/>
                  <a:cs typeface="+mn-cs"/>
                </a:rPr>
                <a:t>  1 0 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9699F57-48BE-454E-800A-4CC5A118241E}"/>
              </a:ext>
            </a:extLst>
          </p:cNvPr>
          <p:cNvGrpSpPr/>
          <p:nvPr/>
        </p:nvGrpSpPr>
        <p:grpSpPr>
          <a:xfrm>
            <a:off x="8933167" y="3121843"/>
            <a:ext cx="2729496" cy="1754326"/>
            <a:chOff x="8933167" y="3121843"/>
            <a:chExt cx="2729496" cy="1754326"/>
          </a:xfrm>
        </p:grpSpPr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BC6D80E3-4974-474B-9338-024650CB8A51}"/>
                </a:ext>
              </a:extLst>
            </p:cNvPr>
            <p:cNvSpPr/>
            <p:nvPr/>
          </p:nvSpPr>
          <p:spPr>
            <a:xfrm>
              <a:off x="8933167" y="3244723"/>
              <a:ext cx="247697" cy="1504855"/>
            </a:xfrm>
            <a:prstGeom prst="rightBrac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F87D51E-FE73-0B41-A199-876E1DAEB87D}"/>
                </a:ext>
              </a:extLst>
            </p:cNvPr>
            <p:cNvSpPr txBox="1"/>
            <p:nvPr/>
          </p:nvSpPr>
          <p:spPr>
            <a:xfrm>
              <a:off x="9259241" y="3121843"/>
              <a:ext cx="240342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Even though numbers have changed (bit flips), </a:t>
              </a:r>
              <a:r>
                <a: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no</a:t>
              </a: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change in checksum!</a:t>
              </a:r>
            </a:p>
          </p:txBody>
        </p:sp>
      </p:grpSp>
      <p:sp>
        <p:nvSpPr>
          <p:cNvPr id="30" name="Slide Number Placeholder 2">
            <a:extLst>
              <a:ext uri="{FF2B5EF4-FFF2-40B4-BE49-F238E27FC236}">
                <a16:creationId xmlns:a16="http://schemas.microsoft.com/office/drawing/2014/main" id="{D233B24E-8C39-314A-B31B-073F993E5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38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Transport services and protocols</a:t>
            </a:r>
            <a:endParaRPr lang="en-US" sz="4400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81DCC24-3FE7-E745-BC17-3886FB241095}"/>
              </a:ext>
            </a:extLst>
          </p:cNvPr>
          <p:cNvSpPr txBox="1">
            <a:spLocks noChangeArrowheads="1"/>
          </p:cNvSpPr>
          <p:nvPr/>
        </p:nvSpPr>
        <p:spPr>
          <a:xfrm>
            <a:off x="681218" y="1443831"/>
            <a:ext cx="5815703" cy="1621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 communication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between application processes running on different hosts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FC4FF92-130F-BB41-8C2E-AD6E35A5EFB3}"/>
              </a:ext>
            </a:extLst>
          </p:cNvPr>
          <p:cNvSpPr/>
          <p:nvPr/>
        </p:nvSpPr>
        <p:spPr>
          <a:xfrm>
            <a:off x="8985188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417">
            <a:extLst>
              <a:ext uri="{FF2B5EF4-FFF2-40B4-BE49-F238E27FC236}">
                <a16:creationId xmlns:a16="http://schemas.microsoft.com/office/drawing/2014/main" id="{86D46BE4-B0DC-6447-9B19-4A15963D6107}"/>
              </a:ext>
            </a:extLst>
          </p:cNvPr>
          <p:cNvSpPr>
            <a:spLocks/>
          </p:cNvSpPr>
          <p:nvPr/>
        </p:nvSpPr>
        <p:spPr bwMode="auto">
          <a:xfrm>
            <a:off x="7274076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418">
            <a:extLst>
              <a:ext uri="{FF2B5EF4-FFF2-40B4-BE49-F238E27FC236}">
                <a16:creationId xmlns:a16="http://schemas.microsoft.com/office/drawing/2014/main" id="{B6EA0447-3C72-2546-A182-B18B3204742F}"/>
              </a:ext>
            </a:extLst>
          </p:cNvPr>
          <p:cNvGrpSpPr>
            <a:grpSpLocks/>
          </p:cNvGrpSpPr>
          <p:nvPr/>
        </p:nvGrpSpPr>
        <p:grpSpPr bwMode="auto">
          <a:xfrm>
            <a:off x="7205350" y="3289251"/>
            <a:ext cx="1458912" cy="933450"/>
            <a:chOff x="2889" y="1631"/>
            <a:chExt cx="980" cy="743"/>
          </a:xfrm>
        </p:grpSpPr>
        <p:sp>
          <p:nvSpPr>
            <p:cNvPr id="13" name="Rectangle 419">
              <a:extLst>
                <a:ext uri="{FF2B5EF4-FFF2-40B4-BE49-F238E27FC236}">
                  <a16:creationId xmlns:a16="http://schemas.microsoft.com/office/drawing/2014/main" id="{BE021C30-4F59-6844-AF0D-B5AB853A3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4" name="AutoShape 420">
              <a:extLst>
                <a:ext uri="{FF2B5EF4-FFF2-40B4-BE49-F238E27FC236}">
                  <a16:creationId xmlns:a16="http://schemas.microsoft.com/office/drawing/2014/main" id="{27AA7BFA-EEE4-4140-B9E6-23FEE52AC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CC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5" name="Freeform 427">
            <a:extLst>
              <a:ext uri="{FF2B5EF4-FFF2-40B4-BE49-F238E27FC236}">
                <a16:creationId xmlns:a16="http://schemas.microsoft.com/office/drawing/2014/main" id="{50383F63-A1BE-EE40-9A4A-9521B5B39A87}"/>
              </a:ext>
            </a:extLst>
          </p:cNvPr>
          <p:cNvSpPr>
            <a:spLocks/>
          </p:cNvSpPr>
          <p:nvPr/>
        </p:nvSpPr>
        <p:spPr bwMode="auto">
          <a:xfrm>
            <a:off x="7712401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Box 580">
            <a:extLst>
              <a:ext uri="{FF2B5EF4-FFF2-40B4-BE49-F238E27FC236}">
                <a16:creationId xmlns:a16="http://schemas.microsoft.com/office/drawing/2014/main" id="{68F39DC6-82AA-494B-BF8C-3328A3504C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mobile network</a:t>
            </a:r>
          </a:p>
        </p:txBody>
      </p:sp>
      <p:sp>
        <p:nvSpPr>
          <p:cNvPr id="17" name="Text Box 580">
            <a:extLst>
              <a:ext uri="{FF2B5EF4-FFF2-40B4-BE49-F238E27FC236}">
                <a16:creationId xmlns:a16="http://schemas.microsoft.com/office/drawing/2014/main" id="{4FAF1075-A726-A74C-A102-E55EF3041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home network</a:t>
            </a:r>
          </a:p>
        </p:txBody>
      </p:sp>
      <p:sp>
        <p:nvSpPr>
          <p:cNvPr id="19" name="Text Box 580">
            <a:extLst>
              <a:ext uri="{FF2B5EF4-FFF2-40B4-BE49-F238E27FC236}">
                <a16:creationId xmlns:a16="http://schemas.microsoft.com/office/drawing/2014/main" id="{18D63BA9-A80C-3C4E-951E-EC3E6277A6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enterprise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          network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21C1BA4F-9694-604C-B41C-E527BFD0B4FC}"/>
              </a:ext>
            </a:extLst>
          </p:cNvPr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9D929D7-3426-7545-8640-DC8E2ED95FB9}"/>
              </a:ext>
            </a:extLst>
          </p:cNvPr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949C6B-70A2-0C41-96B1-4A94F8B7F80B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A42A8C1-0A52-8944-BCD0-7C3E1000F6A9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01E422-A8CB-5D4B-8A53-10BB1CC241B4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A70776E-060B-774C-AF87-577276BCDEDB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4F15741-4E5D-2C40-AA55-B8A92FB5641B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C116124-6B0D-0A48-9748-70E0EE10E0B8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1A80C21-FB20-4F42-A016-94A2E068D917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96746B7-2DA8-C14F-A27C-643C5FAB1AF2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066780-DE5E-6740-8BBA-01C995D1619B}"/>
              </a:ext>
            </a:extLst>
          </p:cNvPr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49A9BF7-5D60-2C4D-AF1F-F5F5F46EB76B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935E55-D83F-F74C-A0C3-358E8FF3E7CE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FFB49DC-1122-2D42-9C83-51C0E0469DF6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B4DFA1B-BDC0-0547-BA3C-F5988DF09577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34898AC-622F-264A-9A7D-E5817715A6AD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01C8AF5-125A-4746-96BD-BF09BC7DDE9B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3662089-AD1C-A64B-9B48-0369C502239D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0D9A8F3-9F56-D642-96B2-51A352E9864D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Freeform 38">
            <a:extLst>
              <a:ext uri="{FF2B5EF4-FFF2-40B4-BE49-F238E27FC236}">
                <a16:creationId xmlns:a16="http://schemas.microsoft.com/office/drawing/2014/main" id="{717B1C14-4D36-EF4F-A926-BBBD98456BEE}"/>
              </a:ext>
            </a:extLst>
          </p:cNvPr>
          <p:cNvSpPr/>
          <p:nvPr/>
        </p:nvSpPr>
        <p:spPr>
          <a:xfrm>
            <a:off x="9540813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3F2107-1C9A-0C41-B24A-0671CC60D47A}"/>
              </a:ext>
            </a:extLst>
          </p:cNvPr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or global ISP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E6D405D-F88D-A643-A8DA-87BCB5348C5C}"/>
              </a:ext>
            </a:extLst>
          </p:cNvPr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D05228A-100C-D643-BB8E-545E51741FBA}"/>
              </a:ext>
            </a:extLst>
          </p:cNvPr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or regional ISP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5F625F-E4CA-A14C-BDB7-680FDFE6EE1F}"/>
              </a:ext>
            </a:extLst>
          </p:cNvPr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datacenter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5188F4C-A928-8F4F-9205-FD6C4D77CC8D}"/>
              </a:ext>
            </a:extLst>
          </p:cNvPr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59284F2-2C3E-6B49-83BE-150EADA93824}"/>
              </a:ext>
            </a:extLst>
          </p:cNvPr>
          <p:cNvCxnSpPr>
            <a:cxnSpLocks/>
          </p:cNvCxnSpPr>
          <p:nvPr/>
        </p:nvCxnSpPr>
        <p:spPr>
          <a:xfrm flipH="1" flipV="1">
            <a:off x="10559920" y="3580125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1AEFAB6-4248-8846-A79A-BF9D6164DE76}"/>
              </a:ext>
            </a:extLst>
          </p:cNvPr>
          <p:cNvCxnSpPr>
            <a:cxnSpLocks/>
          </p:cNvCxnSpPr>
          <p:nvPr/>
        </p:nvCxnSpPr>
        <p:spPr>
          <a:xfrm flipH="1" flipV="1">
            <a:off x="10660835" y="3640684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D0D3269-0EC2-2640-AC07-B881868275F8}"/>
              </a:ext>
            </a:extLst>
          </p:cNvPr>
          <p:cNvCxnSpPr>
            <a:cxnSpLocks/>
          </p:cNvCxnSpPr>
          <p:nvPr/>
        </p:nvCxnSpPr>
        <p:spPr>
          <a:xfrm flipV="1">
            <a:off x="10636897" y="3633421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63C34A0-4725-C44D-9514-4F74B2157D8C}"/>
              </a:ext>
            </a:extLst>
          </p:cNvPr>
          <p:cNvCxnSpPr>
            <a:cxnSpLocks/>
          </p:cNvCxnSpPr>
          <p:nvPr/>
        </p:nvCxnSpPr>
        <p:spPr>
          <a:xfrm flipH="1" flipV="1">
            <a:off x="10570774" y="3594896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D0311E5-76D3-2C44-A6A8-22CB01ADCF02}"/>
              </a:ext>
            </a:extLst>
          </p:cNvPr>
          <p:cNvCxnSpPr>
            <a:cxnSpLocks/>
          </p:cNvCxnSpPr>
          <p:nvPr/>
        </p:nvCxnSpPr>
        <p:spPr>
          <a:xfrm flipH="1" flipV="1">
            <a:off x="10550620" y="4071642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939BF82-EFED-E140-BFC2-23D3688C2CB7}"/>
              </a:ext>
            </a:extLst>
          </p:cNvPr>
          <p:cNvCxnSpPr>
            <a:cxnSpLocks/>
          </p:cNvCxnSpPr>
          <p:nvPr/>
        </p:nvCxnSpPr>
        <p:spPr>
          <a:xfrm flipH="1">
            <a:off x="9895195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6E47AF2-94A8-0243-8795-936020048815}"/>
              </a:ext>
            </a:extLst>
          </p:cNvPr>
          <p:cNvCxnSpPr>
            <a:cxnSpLocks/>
          </p:cNvCxnSpPr>
          <p:nvPr/>
        </p:nvCxnSpPr>
        <p:spPr>
          <a:xfrm flipH="1">
            <a:off x="9219616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D648A8C-238E-7045-A29E-EDD4DA54C3A4}"/>
              </a:ext>
            </a:extLst>
          </p:cNvPr>
          <p:cNvCxnSpPr>
            <a:cxnSpLocks/>
          </p:cNvCxnSpPr>
          <p:nvPr/>
        </p:nvCxnSpPr>
        <p:spPr>
          <a:xfrm flipH="1">
            <a:off x="9276868" y="3507672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F8AD327-3BC9-7D46-A7E7-D0F90B60A252}"/>
              </a:ext>
            </a:extLst>
          </p:cNvPr>
          <p:cNvCxnSpPr>
            <a:cxnSpLocks/>
          </p:cNvCxnSpPr>
          <p:nvPr/>
        </p:nvCxnSpPr>
        <p:spPr>
          <a:xfrm>
            <a:off x="9733069" y="3507672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17C26C3-84F1-C149-AC22-6F1EB6629DA9}"/>
              </a:ext>
            </a:extLst>
          </p:cNvPr>
          <p:cNvCxnSpPr/>
          <p:nvPr/>
        </p:nvCxnSpPr>
        <p:spPr>
          <a:xfrm>
            <a:off x="10137668" y="2754692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0F05EFE-FD3D-3C4D-8F4F-0AC6B112D1A2}"/>
              </a:ext>
            </a:extLst>
          </p:cNvPr>
          <p:cNvCxnSpPr>
            <a:cxnSpLocks/>
          </p:cNvCxnSpPr>
          <p:nvPr/>
        </p:nvCxnSpPr>
        <p:spPr>
          <a:xfrm flipH="1">
            <a:off x="9798719" y="2695013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CC39A38-643E-1841-84E4-48B68DB2ED03}"/>
              </a:ext>
            </a:extLst>
          </p:cNvPr>
          <p:cNvGrpSpPr/>
          <p:nvPr/>
        </p:nvGrpSpPr>
        <p:grpSpPr>
          <a:xfrm>
            <a:off x="7562238" y="2127325"/>
            <a:ext cx="3578867" cy="3640283"/>
            <a:chOff x="7562238" y="2127325"/>
            <a:chExt cx="3578867" cy="364028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79EF77B-B7F5-D441-A37D-7AC14D43B519}"/>
                </a:ext>
              </a:extLst>
            </p:cNvPr>
            <p:cNvGrpSpPr/>
            <p:nvPr/>
          </p:nvGrpSpPr>
          <p:grpSpPr>
            <a:xfrm>
              <a:off x="7857253" y="2127325"/>
              <a:ext cx="3283852" cy="3640283"/>
              <a:chOff x="7881336" y="2104198"/>
              <a:chExt cx="3283852" cy="3640283"/>
            </a:xfrm>
          </p:grpSpPr>
          <p:sp>
            <p:nvSpPr>
              <p:cNvPr id="62" name="Line 428">
                <a:extLst>
                  <a:ext uri="{FF2B5EF4-FFF2-40B4-BE49-F238E27FC236}">
                    <a16:creationId xmlns:a16="http://schemas.microsoft.com/office/drawing/2014/main" id="{16F1973E-A8F0-6E4E-9510-49D75998F4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813692" y="5228612"/>
                <a:ext cx="388062" cy="75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Line 430">
                <a:extLst>
                  <a:ext uri="{FF2B5EF4-FFF2-40B4-BE49-F238E27FC236}">
                    <a16:creationId xmlns:a16="http://schemas.microsoft.com/office/drawing/2014/main" id="{CAB72423-2D43-1046-869C-9EDAEA5E40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10234009" y="5382159"/>
                <a:ext cx="0" cy="1143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Line 431">
                <a:extLst>
                  <a:ext uri="{FF2B5EF4-FFF2-40B4-BE49-F238E27FC236}">
                    <a16:creationId xmlns:a16="http://schemas.microsoft.com/office/drawing/2014/main" id="{99BD1088-D56F-3A42-8E44-483A32BEDA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57042" y="4815390"/>
                <a:ext cx="524483" cy="2615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Line 432">
                <a:extLst>
                  <a:ext uri="{FF2B5EF4-FFF2-40B4-BE49-F238E27FC236}">
                    <a16:creationId xmlns:a16="http://schemas.microsoft.com/office/drawing/2014/main" id="{8A75CF99-7455-B74F-8BAD-3AD43E03F4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74149" y="4815390"/>
                <a:ext cx="569255" cy="2462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Line 433">
                <a:extLst>
                  <a:ext uri="{FF2B5EF4-FFF2-40B4-BE49-F238E27FC236}">
                    <a16:creationId xmlns:a16="http://schemas.microsoft.com/office/drawing/2014/main" id="{FC542B29-675E-3D46-80C8-75565CBAE2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45827" y="5085749"/>
                <a:ext cx="10305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" name="Line 435">
                <a:extLst>
                  <a:ext uri="{FF2B5EF4-FFF2-40B4-BE49-F238E27FC236}">
                    <a16:creationId xmlns:a16="http://schemas.microsoft.com/office/drawing/2014/main" id="{2B974C3D-5280-D849-8D04-7FDDEF66CF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34290" y="5094207"/>
                <a:ext cx="22680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Line 436">
                <a:extLst>
                  <a:ext uri="{FF2B5EF4-FFF2-40B4-BE49-F238E27FC236}">
                    <a16:creationId xmlns:a16="http://schemas.microsoft.com/office/drawing/2014/main" id="{05391238-AE6D-D14C-8C1F-CD07E40328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72450" y="5267343"/>
                <a:ext cx="41275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Line 439">
                <a:extLst>
                  <a:ext uri="{FF2B5EF4-FFF2-40B4-BE49-F238E27FC236}">
                    <a16:creationId xmlns:a16="http://schemas.microsoft.com/office/drawing/2014/main" id="{F0B33890-F38E-9948-851E-64C7E965F0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397900" y="5259125"/>
                <a:ext cx="68080" cy="2939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Line 440">
                <a:extLst>
                  <a:ext uri="{FF2B5EF4-FFF2-40B4-BE49-F238E27FC236}">
                    <a16:creationId xmlns:a16="http://schemas.microsoft.com/office/drawing/2014/main" id="{A6F6A7F9-E45C-124D-AC6C-F4101DAE4B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512814" y="5284804"/>
                <a:ext cx="280374" cy="2698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Line 441">
                <a:extLst>
                  <a:ext uri="{FF2B5EF4-FFF2-40B4-BE49-F238E27FC236}">
                    <a16:creationId xmlns:a16="http://schemas.microsoft.com/office/drawing/2014/main" id="{AD8346D7-6C40-1348-A196-CC99EDB76C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12814" y="5234921"/>
                <a:ext cx="914184" cy="4686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Line 443">
                <a:extLst>
                  <a:ext uri="{FF2B5EF4-FFF2-40B4-BE49-F238E27FC236}">
                    <a16:creationId xmlns:a16="http://schemas.microsoft.com/office/drawing/2014/main" id="{E2DA8AD7-F617-354E-B5AE-47F97541A8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71861" y="3806843"/>
                <a:ext cx="0" cy="1317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Line 449">
                <a:extLst>
                  <a:ext uri="{FF2B5EF4-FFF2-40B4-BE49-F238E27FC236}">
                    <a16:creationId xmlns:a16="http://schemas.microsoft.com/office/drawing/2014/main" id="{E873DD89-2DB7-304C-ADED-170F1F4E1A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881336" y="4017980"/>
                <a:ext cx="168275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Line 428">
                <a:extLst>
                  <a:ext uri="{FF2B5EF4-FFF2-40B4-BE49-F238E27FC236}">
                    <a16:creationId xmlns:a16="http://schemas.microsoft.com/office/drawing/2014/main" id="{56AC483A-3972-5540-9E9F-AE1FE25660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909628" y="5560344"/>
                <a:ext cx="366793" cy="148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Line 440">
                <a:extLst>
                  <a:ext uri="{FF2B5EF4-FFF2-40B4-BE49-F238E27FC236}">
                    <a16:creationId xmlns:a16="http://schemas.microsoft.com/office/drawing/2014/main" id="{B0224379-0B0C-1343-B0E2-E62DFA482C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83508" y="5013435"/>
                <a:ext cx="404236" cy="207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1DFBDA95-16CE-D146-A4C5-C45EDEC8D34E}"/>
                  </a:ext>
                </a:extLst>
              </p:cNvPr>
              <p:cNvCxnSpPr/>
              <p:nvPr/>
            </p:nvCxnSpPr>
            <p:spPr>
              <a:xfrm flipH="1">
                <a:off x="10124718" y="2146305"/>
                <a:ext cx="761467" cy="5773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282E722-916E-234E-AC0B-E2B36A0049E1}"/>
                  </a:ext>
                </a:extLst>
              </p:cNvPr>
              <p:cNvCxnSpPr/>
              <p:nvPr/>
            </p:nvCxnSpPr>
            <p:spPr>
              <a:xfrm flipH="1">
                <a:off x="10124718" y="2245186"/>
                <a:ext cx="397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F691F242-AF67-1B42-8D8E-F09C1EB27D39}"/>
                  </a:ext>
                </a:extLst>
              </p:cNvPr>
              <p:cNvCxnSpPr/>
              <p:nvPr/>
            </p:nvCxnSpPr>
            <p:spPr>
              <a:xfrm flipH="1">
                <a:off x="10696218" y="2177379"/>
                <a:ext cx="14936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EFE49F46-6C78-A640-A53B-1F2DCAE49B5E}"/>
                  </a:ext>
                </a:extLst>
              </p:cNvPr>
              <p:cNvCxnSpPr/>
              <p:nvPr/>
            </p:nvCxnSpPr>
            <p:spPr>
              <a:xfrm flipH="1">
                <a:off x="10166249" y="2695840"/>
                <a:ext cx="574283" cy="278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81454C82-BE7E-874F-AA28-09F795395B3E}"/>
                  </a:ext>
                </a:extLst>
              </p:cNvPr>
              <p:cNvCxnSpPr/>
              <p:nvPr/>
            </p:nvCxnSpPr>
            <p:spPr>
              <a:xfrm flipH="1">
                <a:off x="10093625" y="2146305"/>
                <a:ext cx="788589" cy="988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42F00AE0-2163-514F-B52E-CFE0592CCF07}"/>
                  </a:ext>
                </a:extLst>
              </p:cNvPr>
              <p:cNvCxnSpPr/>
              <p:nvPr/>
            </p:nvCxnSpPr>
            <p:spPr>
              <a:xfrm flipH="1">
                <a:off x="10886186" y="2104198"/>
                <a:ext cx="279002" cy="421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9E38317B-7455-F04C-9FB3-A47169171585}"/>
                  </a:ext>
                </a:extLst>
              </p:cNvPr>
              <p:cNvCxnSpPr/>
              <p:nvPr/>
            </p:nvCxnSpPr>
            <p:spPr>
              <a:xfrm flipH="1" flipV="1">
                <a:off x="10706077" y="2695840"/>
                <a:ext cx="353541" cy="678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18CD097C-75DA-B84B-B03E-371F3044C3BB}"/>
                  </a:ext>
                </a:extLst>
              </p:cNvPr>
              <p:cNvCxnSpPr/>
              <p:nvPr/>
            </p:nvCxnSpPr>
            <p:spPr>
              <a:xfrm flipH="1">
                <a:off x="8793306" y="2245186"/>
                <a:ext cx="1300319" cy="6066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Line 541">
                <a:extLst>
                  <a:ext uri="{FF2B5EF4-FFF2-40B4-BE49-F238E27FC236}">
                    <a16:creationId xmlns:a16="http://schemas.microsoft.com/office/drawing/2014/main" id="{3EE4D6D5-1F58-604E-926E-B12AF198F9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402788" y="4090252"/>
                <a:ext cx="429324" cy="70560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Line 424">
                <a:extLst>
                  <a:ext uri="{FF2B5EF4-FFF2-40B4-BE49-F238E27FC236}">
                    <a16:creationId xmlns:a16="http://schemas.microsoft.com/office/drawing/2014/main" id="{69D11C97-9A2A-6F4A-BEC2-192440539B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268637" y="4024329"/>
                <a:ext cx="969051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58" name="Picture 778" descr="antenna_radiation_stylized">
              <a:extLst>
                <a:ext uri="{FF2B5EF4-FFF2-40B4-BE49-F238E27FC236}">
                  <a16:creationId xmlns:a16="http://schemas.microsoft.com/office/drawing/2014/main" id="{AE641E33-5C90-9C48-B6C0-B2DA38E6B4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2238" y="3813930"/>
              <a:ext cx="506412" cy="106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Picture 781" descr="antenna_radiation_stylized">
              <a:extLst>
                <a:ext uri="{FF2B5EF4-FFF2-40B4-BE49-F238E27FC236}">
                  <a16:creationId xmlns:a16="http://schemas.microsoft.com/office/drawing/2014/main" id="{58D0D77F-41BF-B141-99CC-7444770200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2073" y="5480938"/>
              <a:ext cx="452014" cy="95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Picture 799" descr="cell_tower_radiation copy">
              <a:extLst>
                <a:ext uri="{FF2B5EF4-FFF2-40B4-BE49-F238E27FC236}">
                  <a16:creationId xmlns:a16="http://schemas.microsoft.com/office/drawing/2014/main" id="{B93FCB1A-5588-5743-82CC-8E52ADEAD1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0866" y="2158167"/>
              <a:ext cx="457200" cy="33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" name="Oval 800">
              <a:extLst>
                <a:ext uri="{FF2B5EF4-FFF2-40B4-BE49-F238E27FC236}">
                  <a16:creationId xmlns:a16="http://schemas.microsoft.com/office/drawing/2014/main" id="{029C7FDD-ABE9-EB40-A1C5-64FF9B2F93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4541" y="2292995"/>
              <a:ext cx="52388" cy="4948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86" name="Line 426">
            <a:extLst>
              <a:ext uri="{FF2B5EF4-FFF2-40B4-BE49-F238E27FC236}">
                <a16:creationId xmlns:a16="http://schemas.microsoft.com/office/drawing/2014/main" id="{390C81B6-E64F-6D4C-8D06-8F1804B7F591}"/>
              </a:ext>
            </a:extLst>
          </p:cNvPr>
          <p:cNvSpPr>
            <a:spLocks noChangeShapeType="1"/>
          </p:cNvSpPr>
          <p:nvPr/>
        </p:nvSpPr>
        <p:spPr bwMode="auto">
          <a:xfrm>
            <a:off x="8207860" y="2700359"/>
            <a:ext cx="227964" cy="1743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7" name="Group 783">
            <a:extLst>
              <a:ext uri="{FF2B5EF4-FFF2-40B4-BE49-F238E27FC236}">
                <a16:creationId xmlns:a16="http://schemas.microsoft.com/office/drawing/2014/main" id="{D14ED3CD-0929-5445-B9CD-FC1AEB08F0F0}"/>
              </a:ext>
            </a:extLst>
          </p:cNvPr>
          <p:cNvGrpSpPr>
            <a:grpSpLocks/>
          </p:cNvGrpSpPr>
          <p:nvPr/>
        </p:nvGrpSpPr>
        <p:grpSpPr bwMode="auto">
          <a:xfrm>
            <a:off x="8050698" y="2309376"/>
            <a:ext cx="298450" cy="464008"/>
            <a:chOff x="3130" y="3288"/>
            <a:chExt cx="410" cy="742"/>
          </a:xfrm>
        </p:grpSpPr>
        <p:sp>
          <p:nvSpPr>
            <p:cNvPr id="88" name="Line 270">
              <a:extLst>
                <a:ext uri="{FF2B5EF4-FFF2-40B4-BE49-F238E27FC236}">
                  <a16:creationId xmlns:a16="http://schemas.microsoft.com/office/drawing/2014/main" id="{7ABD4004-114C-724F-BAC3-6F9DA6DE1F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0" y="3288"/>
              <a:ext cx="205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Line 271">
              <a:extLst>
                <a:ext uri="{FF2B5EF4-FFF2-40B4-BE49-F238E27FC236}">
                  <a16:creationId xmlns:a16="http://schemas.microsoft.com/office/drawing/2014/main" id="{1A244344-E514-B64F-9963-6369BD9BE1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288"/>
              <a:ext cx="205" cy="6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Line 272">
              <a:extLst>
                <a:ext uri="{FF2B5EF4-FFF2-40B4-BE49-F238E27FC236}">
                  <a16:creationId xmlns:a16="http://schemas.microsoft.com/office/drawing/2014/main" id="{EB3A4111-A6F1-154E-9274-6BFFCDBAB6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Line 273">
              <a:extLst>
                <a:ext uri="{FF2B5EF4-FFF2-40B4-BE49-F238E27FC236}">
                  <a16:creationId xmlns:a16="http://schemas.microsoft.com/office/drawing/2014/main" id="{714583CC-4366-B448-8BCD-BEB3688ECA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35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Line 274">
              <a:extLst>
                <a:ext uri="{FF2B5EF4-FFF2-40B4-BE49-F238E27FC236}">
                  <a16:creationId xmlns:a16="http://schemas.microsoft.com/office/drawing/2014/main" id="{06696B02-1354-964A-892D-7D1A072DD3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303"/>
              <a:ext cx="0" cy="7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Line 275">
              <a:extLst>
                <a:ext uri="{FF2B5EF4-FFF2-40B4-BE49-F238E27FC236}">
                  <a16:creationId xmlns:a16="http://schemas.microsoft.com/office/drawing/2014/main" id="{C744D6E3-66B2-4349-A4C7-A96CCC7272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0" y="3888"/>
              <a:ext cx="205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Line 276">
              <a:extLst>
                <a:ext uri="{FF2B5EF4-FFF2-40B4-BE49-F238E27FC236}">
                  <a16:creationId xmlns:a16="http://schemas.microsoft.com/office/drawing/2014/main" id="{9AD49573-21B8-594C-A124-75FF6787F5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35" y="3888"/>
              <a:ext cx="205" cy="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Line 277">
              <a:extLst>
                <a:ext uri="{FF2B5EF4-FFF2-40B4-BE49-F238E27FC236}">
                  <a16:creationId xmlns:a16="http://schemas.microsoft.com/office/drawing/2014/main" id="{F5B9977B-7FCA-934E-8672-B6E02820BA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" y="3668"/>
              <a:ext cx="118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Line 278">
              <a:extLst>
                <a:ext uri="{FF2B5EF4-FFF2-40B4-BE49-F238E27FC236}">
                  <a16:creationId xmlns:a16="http://schemas.microsoft.com/office/drawing/2014/main" id="{90BBE456-8113-E140-9697-13DE1099C4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668"/>
              <a:ext cx="124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Line 279">
              <a:extLst>
                <a:ext uri="{FF2B5EF4-FFF2-40B4-BE49-F238E27FC236}">
                  <a16:creationId xmlns:a16="http://schemas.microsoft.com/office/drawing/2014/main" id="{8B179862-B59B-0340-81D5-D6460EDA62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8" y="3766"/>
              <a:ext cx="152" cy="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Line 280">
              <a:extLst>
                <a:ext uri="{FF2B5EF4-FFF2-40B4-BE49-F238E27FC236}">
                  <a16:creationId xmlns:a16="http://schemas.microsoft.com/office/drawing/2014/main" id="{5E3E4AF0-3A1E-634F-B106-0E1BAE9326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781"/>
              <a:ext cx="153" cy="6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Line 281">
              <a:extLst>
                <a:ext uri="{FF2B5EF4-FFF2-40B4-BE49-F238E27FC236}">
                  <a16:creationId xmlns:a16="http://schemas.microsoft.com/office/drawing/2014/main" id="{51EBD3A2-D943-F443-A868-FD6059B0D7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567"/>
              <a:ext cx="78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Line 282">
              <a:extLst>
                <a:ext uri="{FF2B5EF4-FFF2-40B4-BE49-F238E27FC236}">
                  <a16:creationId xmlns:a16="http://schemas.microsoft.com/office/drawing/2014/main" id="{CE35DACD-3834-3A4F-BF5D-05FD16494C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428"/>
              <a:ext cx="49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Line 283">
              <a:extLst>
                <a:ext uri="{FF2B5EF4-FFF2-40B4-BE49-F238E27FC236}">
                  <a16:creationId xmlns:a16="http://schemas.microsoft.com/office/drawing/2014/main" id="{F225C514-F00F-374D-A3A6-0E00BBF2AB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7" y="3558"/>
              <a:ext cx="9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Line 284">
              <a:extLst>
                <a:ext uri="{FF2B5EF4-FFF2-40B4-BE49-F238E27FC236}">
                  <a16:creationId xmlns:a16="http://schemas.microsoft.com/office/drawing/2014/main" id="{5AB5EE34-E853-4349-982D-7BA8A0223A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9" y="3422"/>
              <a:ext cx="5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3" name="Picture 777" descr="access_point_stylized_small">
            <a:extLst>
              <a:ext uri="{FF2B5EF4-FFF2-40B4-BE49-F238E27FC236}">
                <a16:creationId xmlns:a16="http://schemas.microsoft.com/office/drawing/2014/main" id="{B5B19229-5990-4C46-B116-F6E2FC934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882" y="3861899"/>
            <a:ext cx="370169" cy="30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780" descr="access_point_stylized_small">
            <a:extLst>
              <a:ext uri="{FF2B5EF4-FFF2-40B4-BE49-F238E27FC236}">
                <a16:creationId xmlns:a16="http://schemas.microsoft.com/office/drawing/2014/main" id="{615B9139-7B73-FE46-A7A9-D06CDC313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610" y="5524232"/>
            <a:ext cx="380935" cy="317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EFE641A-589B-7942-BC31-34CA4265ECA8}"/>
              </a:ext>
            </a:extLst>
          </p:cNvPr>
          <p:cNvGrpSpPr/>
          <p:nvPr/>
        </p:nvGrpSpPr>
        <p:grpSpPr>
          <a:xfrm>
            <a:off x="9783558" y="4989983"/>
            <a:ext cx="393760" cy="218578"/>
            <a:chOff x="7493876" y="2774731"/>
            <a:chExt cx="1481958" cy="894622"/>
          </a:xfrm>
        </p:grpSpPr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236DE3EE-811C-674F-9142-302E5E9C559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1800B155-CF25-D24C-9B92-B08AAAB8313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B0AEF1A2-025A-BC41-A84F-2DC3E058332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D3F6F1A-FE14-8948-A78A-73AA88A44A7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B90EE21A-C2A8-0D42-B6A5-6C7D12BEBF0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8A5097ED-FFBF-4544-860B-3817BA811B2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6DF62723-77FE-9247-98F5-987E793C56F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27C4B55-0BAE-0949-8777-F3099C171813}"/>
              </a:ext>
            </a:extLst>
          </p:cNvPr>
          <p:cNvGrpSpPr/>
          <p:nvPr/>
        </p:nvGrpSpPr>
        <p:grpSpPr>
          <a:xfrm>
            <a:off x="9849365" y="5339037"/>
            <a:ext cx="309740" cy="190838"/>
            <a:chOff x="3668110" y="2448910"/>
            <a:chExt cx="3794234" cy="216513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EC32CAA-AFF2-A34D-8E74-D6E2F0308798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A1675819-8BAA-AB4F-BBAA-A405C6E76216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73F9E373-4875-744C-970D-E5EB77A5E340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FFDA189D-222C-1443-856D-7A608CA88C95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642BB264-137D-E643-AE9B-8AA6D9E21B0C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786FF02A-1562-3745-ABB9-0D40C7DEF61E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DEC12CCB-8331-9F49-BF6A-94DF11B7CB19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9932E1A1-9866-4149-B71C-D56584CCE488}"/>
              </a:ext>
            </a:extLst>
          </p:cNvPr>
          <p:cNvGrpSpPr/>
          <p:nvPr/>
        </p:nvGrpSpPr>
        <p:grpSpPr>
          <a:xfrm>
            <a:off x="8676619" y="4967420"/>
            <a:ext cx="393760" cy="218578"/>
            <a:chOff x="7493876" y="2774731"/>
            <a:chExt cx="1481958" cy="894622"/>
          </a:xfrm>
        </p:grpSpPr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A60DF978-36B3-2D47-A16A-0D97C01CAFE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8656B286-5B4C-0D4F-9AF0-6A6CFC0099D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CE4349E7-CC12-8D4C-8CFA-829CDA08203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AD86C2F1-D4F0-7948-9E05-62E1C42CC8F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6224715B-0FC5-9E49-B361-2A29A286F3C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7CA2DA9C-2B13-214E-ACD2-0EA76BA8301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8C4A6B5C-46E6-5E4D-96C8-1C3F87F0387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E1D7EA0-6DA2-8D43-8279-78C750CFC172}"/>
              </a:ext>
            </a:extLst>
          </p:cNvPr>
          <p:cNvGrpSpPr/>
          <p:nvPr/>
        </p:nvGrpSpPr>
        <p:grpSpPr>
          <a:xfrm>
            <a:off x="8311520" y="5194433"/>
            <a:ext cx="309740" cy="190838"/>
            <a:chOff x="3668110" y="2448910"/>
            <a:chExt cx="3794234" cy="2165130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3632348E-CBF0-8F4E-B1C0-FA5E7B140362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9E6F91D8-1A83-2A42-AC0B-AD8F10B7EF35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41E3EF0-51B2-C349-B41E-2A6C5F46D905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C7403B7C-7FA1-3F40-B91E-B9311B3831C3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2456F695-074E-CC4D-8221-531E7EA3A74D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224A04C3-C296-1C4B-BBD4-CDE7083CB1D5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5BBAC641-21BF-8B45-BB54-F143F77A1556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3BC347E-C394-3042-B2F7-B3F23FAEAB95}"/>
              </a:ext>
            </a:extLst>
          </p:cNvPr>
          <p:cNvGrpSpPr/>
          <p:nvPr/>
        </p:nvGrpSpPr>
        <p:grpSpPr>
          <a:xfrm>
            <a:off x="8439827" y="2812309"/>
            <a:ext cx="353678" cy="168275"/>
            <a:chOff x="7493876" y="2774731"/>
            <a:chExt cx="1481958" cy="894622"/>
          </a:xfrm>
        </p:grpSpPr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E2A87F28-E662-7843-88D6-0813EE7C9C7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7F5A88D5-7F33-C641-91D0-89A14D0320A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F27C385B-C23A-9D47-A881-792955281F4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1AAAA0E5-7CFA-D644-ADAB-E7BF68F3D3B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751DAA20-67FB-F046-A058-83AEFE0E26C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0C03FD79-9BD7-DD42-AC59-6C4F96612AC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A4610651-9548-304A-8A63-B930DF62228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8ECEC947-F5C8-414B-A56E-EBE5DFFEDB1C}"/>
              </a:ext>
            </a:extLst>
          </p:cNvPr>
          <p:cNvGrpSpPr/>
          <p:nvPr/>
        </p:nvGrpSpPr>
        <p:grpSpPr>
          <a:xfrm>
            <a:off x="8050070" y="3965994"/>
            <a:ext cx="354986" cy="175668"/>
            <a:chOff x="7493876" y="2774731"/>
            <a:chExt cx="1481958" cy="894622"/>
          </a:xfrm>
        </p:grpSpPr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86294923-1C02-5240-95DE-EA2186392E2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AB3674D-1CCE-274D-BF8E-CEFECF766B3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6166535-C584-C14C-9137-7498CC96E8F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17514CA1-86B8-BA44-B4A0-0CEB1F62C26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8D28E726-BB5D-5644-9E9D-DEEB2E0B1FF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BDE8E149-5BA9-CB4C-9AC6-1EED7308D87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BAF1B228-D777-8846-8B1B-6476F6C2AA6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419BFD2C-DE5F-0C45-B636-6597FE43775F}"/>
              </a:ext>
            </a:extLst>
          </p:cNvPr>
          <p:cNvGrpSpPr/>
          <p:nvPr/>
        </p:nvGrpSpPr>
        <p:grpSpPr>
          <a:xfrm>
            <a:off x="10884085" y="3601365"/>
            <a:ext cx="170989" cy="97052"/>
            <a:chOff x="7493876" y="2774731"/>
            <a:chExt cx="1481958" cy="894622"/>
          </a:xfrm>
        </p:grpSpPr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58D0A013-957C-4B4E-8B83-D6592094AC1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F7DC0323-148A-714F-A6FC-9ADB6FB128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2B6897F2-F6E6-A049-A1D9-17378B713B3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0F6ACC7A-4B31-AF42-A472-F972FEE8139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0CE6B10E-CA3E-D444-AB50-17DAB7CAD2C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E3B2228D-5BAA-EC47-BEFB-CB31458923D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B7729E0C-173F-C14A-AEF0-A4EC382A521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0F65CB9E-D1E1-5348-9E59-69DA1CEF2123}"/>
              </a:ext>
            </a:extLst>
          </p:cNvPr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21DBEC0A-03A5-5849-AD80-43903CE8F98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093155A2-B6DA-E04B-931F-EAE90D03294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3931AF15-7062-194D-9D41-4344D0DE6CA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FDC26AF1-24F2-5D45-AB87-61683E4E252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4EC90C20-8D53-0646-9F93-F00306B71CA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49493643-4525-FD45-A56C-AE765396C56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0824CC9D-76C8-2749-A791-F65C4F3ACA4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CFBE87F9-CE91-5943-9D77-D8B9227384AC}"/>
              </a:ext>
            </a:extLst>
          </p:cNvPr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4F167397-FDB8-4A4D-A599-63F4111F181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8DCFDBA-4FB5-AE49-968D-A9F0C84D1CA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185146B5-C4CC-CF42-8938-46F3C689B49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A7227274-32EF-074A-9791-2B53B212E4B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201B35B0-4270-0A43-B1CB-1EA6DEBA0A3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F7956E94-C156-C749-894C-3962EFA64DC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30545111-AB10-544C-A7FB-8905D7E84A0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6D2B1BF7-15E3-B642-B1ED-14A585EC5A4E}"/>
              </a:ext>
            </a:extLst>
          </p:cNvPr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FC3BC896-EAF3-B44C-A223-0B61ADD448A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A1FDE8F7-458E-F043-99FF-74BB3A94040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FF87486C-C62D-A04E-BD6D-5E7B286D098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DEDB6C40-CF6A-E547-8BC1-635D2DC438F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B7776C1D-06CD-5245-AF82-92665409A00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2D893366-435F-C043-8ADD-35A96EC80B1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5246B375-EFFF-874C-BA50-6516A502F0C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F0711763-C567-4040-ABFB-F5C34597A154}"/>
              </a:ext>
            </a:extLst>
          </p:cNvPr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7F38627D-7A2B-A841-8C69-850F7253A2D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8FB71122-C2F0-3B40-A94F-7E95B02A39D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3A5D9C3E-2D7E-A54F-9A93-7708DD147DB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2B3C3A91-863F-E54F-BCBF-83530898F04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E03CE2E4-33A0-7443-968B-028BF2FEAFC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92376DD9-E3A6-0B4A-97CB-7FDA6023E44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18E42DD9-0888-4A41-A186-22087D773FC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E38FF4C3-D0A2-D548-89C0-C35D3E53032F}"/>
              </a:ext>
            </a:extLst>
          </p:cNvPr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027716F5-6A2D-404B-ADB2-50CDACB0206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C3297389-072E-FE41-B64F-4D54440AB36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36323224-311B-EE47-BE36-F2BE4EA6BC7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BD802D6F-DAFD-DC41-83D1-DF0F4A2A794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2CE211BA-1FF8-2548-A6C8-5CD1E12C3E1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D363DDD6-C621-F146-B8DA-4A9DDE186BE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BB3402A2-EE9C-A240-899D-8BDF14CF432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F6C05161-17CC-4047-8DD1-B9901ECF6386}"/>
              </a:ext>
            </a:extLst>
          </p:cNvPr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947827F3-EDEA-7A42-9B1D-083327F8DEC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4CC4598-569C-8B40-92BA-1D2FBE3E50F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FC8B6594-03D2-024C-9EA4-C0C60D628F1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1FDE0324-11E3-5145-88E9-DE61B49F2A3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C131568C-F5A3-DB44-94E2-7B887CDB264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A7EDAE1E-6998-2048-ADF9-12AD17B25B3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8FC26428-BCB7-1047-B128-BD12A87F81F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98EE3F8-E7C6-7742-BDAE-10EEB3BA9601}"/>
              </a:ext>
            </a:extLst>
          </p:cNvPr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7A2B8EB1-241A-C04E-9EA1-495DCDBCB17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0B3245D7-5441-9648-A36A-661C2ACB572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86F28103-141B-154E-A362-409B3111D18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id="{2F7A2BEC-77A9-6D41-8098-B64A792EA0B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7DED57CD-47F8-9D45-9600-A0BEEC97682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210D30D1-E5F0-E44B-A795-D0F4E795F9A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AC7488D5-7B56-8944-802F-C2691C3623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123C752-3FFB-E84D-9E48-DBC9A9F48F37}"/>
              </a:ext>
            </a:extLst>
          </p:cNvPr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D524F684-301C-7542-A0A4-37573182739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BF20040-D9C8-B74E-BC0D-F15797752EA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79553B03-2EF0-1445-BD4E-875D98E5849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DAB927EA-DECF-FE4A-BE5D-802F016FB19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2" name="Freeform 221">
                <a:extLst>
                  <a:ext uri="{FF2B5EF4-FFF2-40B4-BE49-F238E27FC236}">
                    <a16:creationId xmlns:a16="http://schemas.microsoft.com/office/drawing/2014/main" id="{8F1EA0F6-ACA7-C443-A514-F770A383688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3" name="Freeform 222">
                <a:extLst>
                  <a:ext uri="{FF2B5EF4-FFF2-40B4-BE49-F238E27FC236}">
                    <a16:creationId xmlns:a16="http://schemas.microsoft.com/office/drawing/2014/main" id="{2414339B-8AC7-2444-AC70-285A203D116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4" name="Freeform 223">
                <a:extLst>
                  <a:ext uri="{FF2B5EF4-FFF2-40B4-BE49-F238E27FC236}">
                    <a16:creationId xmlns:a16="http://schemas.microsoft.com/office/drawing/2014/main" id="{AEF6DCDC-2F65-B349-B551-DC3FACF6D57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9F5D0807-95F5-B242-9940-2134E3CE864D}"/>
              </a:ext>
            </a:extLst>
          </p:cNvPr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65E7C622-0E2D-F247-B71E-DB43805F13C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E1DDDBA8-9328-FF4B-A036-4A8C314BC34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FE4053D3-C37C-B247-AABC-ACB5431A332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9B8C5BFF-F366-864D-9DDD-AD0F594855F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E52E2636-7B29-8B4F-A9E7-0A019FB1233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81B96CBC-D09D-8A44-A7F4-460A6FE268A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AB72586A-2BC3-AD40-8068-98E191DFFEF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A8973B1E-A991-8E45-9FF7-7AF7F179E328}"/>
              </a:ext>
            </a:extLst>
          </p:cNvPr>
          <p:cNvGrpSpPr/>
          <p:nvPr/>
        </p:nvGrpSpPr>
        <p:grpSpPr>
          <a:xfrm>
            <a:off x="9247893" y="4775686"/>
            <a:ext cx="393760" cy="218578"/>
            <a:chOff x="7493876" y="2774731"/>
            <a:chExt cx="1481958" cy="894622"/>
          </a:xfrm>
        </p:grpSpPr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5A098E30-A66F-FA4D-9EE8-C0C83DE6D50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051367D4-C1D9-AF45-9A24-031126A6294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8C4167F2-26A6-0A41-9F23-581BB1D6E53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7" name="Freeform 236">
                <a:extLst>
                  <a:ext uri="{FF2B5EF4-FFF2-40B4-BE49-F238E27FC236}">
                    <a16:creationId xmlns:a16="http://schemas.microsoft.com/office/drawing/2014/main" id="{8AABD328-91C1-C94D-8CB5-66F9CC0DC00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8" name="Freeform 237">
                <a:extLst>
                  <a:ext uri="{FF2B5EF4-FFF2-40B4-BE49-F238E27FC236}">
                    <a16:creationId xmlns:a16="http://schemas.microsoft.com/office/drawing/2014/main" id="{23CBCA43-9398-E043-A20B-00567B73DB8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9" name="Freeform 238">
                <a:extLst>
                  <a:ext uri="{FF2B5EF4-FFF2-40B4-BE49-F238E27FC236}">
                    <a16:creationId xmlns:a16="http://schemas.microsoft.com/office/drawing/2014/main" id="{06C3D6EF-A0CB-F34C-9C57-9FA04035028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0" name="Freeform 239">
                <a:extLst>
                  <a:ext uri="{FF2B5EF4-FFF2-40B4-BE49-F238E27FC236}">
                    <a16:creationId xmlns:a16="http://schemas.microsoft.com/office/drawing/2014/main" id="{66D08B47-1DCF-994C-84EE-6C7E588A1D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23665DDF-4A56-E24C-9D9B-557EA2031298}"/>
              </a:ext>
            </a:extLst>
          </p:cNvPr>
          <p:cNvGrpSpPr/>
          <p:nvPr/>
        </p:nvGrpSpPr>
        <p:grpSpPr>
          <a:xfrm>
            <a:off x="10925982" y="4369125"/>
            <a:ext cx="228295" cy="120400"/>
            <a:chOff x="7493876" y="2774731"/>
            <a:chExt cx="1481958" cy="894622"/>
          </a:xfrm>
        </p:grpSpPr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31441261-7107-C940-87CC-EC4FA053449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5F5B546A-49AB-9042-B43E-5F11C688F25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E8DF2468-3557-AD4F-8E6A-2FD993E8CF5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45" name="Freeform 244">
                <a:extLst>
                  <a:ext uri="{FF2B5EF4-FFF2-40B4-BE49-F238E27FC236}">
                    <a16:creationId xmlns:a16="http://schemas.microsoft.com/office/drawing/2014/main" id="{9E3ADAA4-12C2-404E-917C-5A2F54CCDF6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6" name="Freeform 245">
                <a:extLst>
                  <a:ext uri="{FF2B5EF4-FFF2-40B4-BE49-F238E27FC236}">
                    <a16:creationId xmlns:a16="http://schemas.microsoft.com/office/drawing/2014/main" id="{7A728ED3-C05E-B44A-9C86-A753D22F76A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7" name="Freeform 246">
                <a:extLst>
                  <a:ext uri="{FF2B5EF4-FFF2-40B4-BE49-F238E27FC236}">
                    <a16:creationId xmlns:a16="http://schemas.microsoft.com/office/drawing/2014/main" id="{63D4F443-59AA-0D4F-BA7D-32F6068E799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8" name="Freeform 247">
                <a:extLst>
                  <a:ext uri="{FF2B5EF4-FFF2-40B4-BE49-F238E27FC236}">
                    <a16:creationId xmlns:a16="http://schemas.microsoft.com/office/drawing/2014/main" id="{205AEAD2-2A18-2D4A-91B3-368B52FA7C5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931C36A9-E761-0148-9032-D81ACCB48A29}"/>
              </a:ext>
            </a:extLst>
          </p:cNvPr>
          <p:cNvGrpSpPr/>
          <p:nvPr/>
        </p:nvGrpSpPr>
        <p:grpSpPr>
          <a:xfrm>
            <a:off x="7439074" y="2356613"/>
            <a:ext cx="534987" cy="407988"/>
            <a:chOff x="7432700" y="2327293"/>
            <a:chExt cx="534987" cy="407988"/>
          </a:xfrm>
        </p:grpSpPr>
        <p:pic>
          <p:nvPicPr>
            <p:cNvPr id="250" name="Picture 1017" descr="antenna_stylized">
              <a:extLst>
                <a:ext uri="{FF2B5EF4-FFF2-40B4-BE49-F238E27FC236}">
                  <a16:creationId xmlns:a16="http://schemas.microsoft.com/office/drawing/2014/main" id="{A1B3AFF0-514E-1142-A2F6-8BE3FF2174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1" name="Picture 1018" descr="laptop_keyboard">
              <a:extLst>
                <a:ext uri="{FF2B5EF4-FFF2-40B4-BE49-F238E27FC236}">
                  <a16:creationId xmlns:a16="http://schemas.microsoft.com/office/drawing/2014/main" id="{F72A8B16-D68A-BE43-A9DC-2099F12881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2" name="Freeform 1019">
              <a:extLst>
                <a:ext uri="{FF2B5EF4-FFF2-40B4-BE49-F238E27FC236}">
                  <a16:creationId xmlns:a16="http://schemas.microsoft.com/office/drawing/2014/main" id="{8BD550C1-DB66-1D43-B0FF-2194D6CE5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53" name="Picture 1020" descr="screen">
              <a:extLst>
                <a:ext uri="{FF2B5EF4-FFF2-40B4-BE49-F238E27FC236}">
                  <a16:creationId xmlns:a16="http://schemas.microsoft.com/office/drawing/2014/main" id="{5B7A4293-9090-2C47-A5F9-1484B3E8E4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4" name="Freeform 1021">
              <a:extLst>
                <a:ext uri="{FF2B5EF4-FFF2-40B4-BE49-F238E27FC236}">
                  <a16:creationId xmlns:a16="http://schemas.microsoft.com/office/drawing/2014/main" id="{66A9E8A3-089D-144F-8C74-780D02523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5" name="Freeform 1022">
              <a:extLst>
                <a:ext uri="{FF2B5EF4-FFF2-40B4-BE49-F238E27FC236}">
                  <a16:creationId xmlns:a16="http://schemas.microsoft.com/office/drawing/2014/main" id="{2DEB5F56-4F04-4A4C-B2A9-7F75D761090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6" name="Freeform 1023">
              <a:extLst>
                <a:ext uri="{FF2B5EF4-FFF2-40B4-BE49-F238E27FC236}">
                  <a16:creationId xmlns:a16="http://schemas.microsoft.com/office/drawing/2014/main" id="{264AB736-6181-DD49-9CF8-34CDC3C98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7" name="Freeform 1024">
              <a:extLst>
                <a:ext uri="{FF2B5EF4-FFF2-40B4-BE49-F238E27FC236}">
                  <a16:creationId xmlns:a16="http://schemas.microsoft.com/office/drawing/2014/main" id="{B30F467B-7CAE-E14D-A3A5-8BE8EC571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Freeform 1025">
              <a:extLst>
                <a:ext uri="{FF2B5EF4-FFF2-40B4-BE49-F238E27FC236}">
                  <a16:creationId xmlns:a16="http://schemas.microsoft.com/office/drawing/2014/main" id="{714DEECF-C2B9-3646-8D8C-520B14AFF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Freeform 1026">
              <a:extLst>
                <a:ext uri="{FF2B5EF4-FFF2-40B4-BE49-F238E27FC236}">
                  <a16:creationId xmlns:a16="http://schemas.microsoft.com/office/drawing/2014/main" id="{434760BE-7A82-7348-8C26-8BB88B73F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60" name="Group 1027">
              <a:extLst>
                <a:ext uri="{FF2B5EF4-FFF2-40B4-BE49-F238E27FC236}">
                  <a16:creationId xmlns:a16="http://schemas.microsoft.com/office/drawing/2014/main" id="{A3D737A2-33B2-B843-993D-3954163D2F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267" name="Freeform 1028">
                <a:extLst>
                  <a:ext uri="{FF2B5EF4-FFF2-40B4-BE49-F238E27FC236}">
                    <a16:creationId xmlns:a16="http://schemas.microsoft.com/office/drawing/2014/main" id="{2B8D95DD-AA07-CA46-8938-5982463E0F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8" name="Freeform 1029">
                <a:extLst>
                  <a:ext uri="{FF2B5EF4-FFF2-40B4-BE49-F238E27FC236}">
                    <a16:creationId xmlns:a16="http://schemas.microsoft.com/office/drawing/2014/main" id="{F36872DC-490B-E041-B789-63AE7E7ACD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9" name="Freeform 1030">
                <a:extLst>
                  <a:ext uri="{FF2B5EF4-FFF2-40B4-BE49-F238E27FC236}">
                    <a16:creationId xmlns:a16="http://schemas.microsoft.com/office/drawing/2014/main" id="{97C01B49-8BEB-1A42-A62D-556A20AEDC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0" name="Freeform 1031">
                <a:extLst>
                  <a:ext uri="{FF2B5EF4-FFF2-40B4-BE49-F238E27FC236}">
                    <a16:creationId xmlns:a16="http://schemas.microsoft.com/office/drawing/2014/main" id="{FDC4BA15-39D3-CD4E-97DA-6107F8C4DF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1" name="Freeform 1032">
                <a:extLst>
                  <a:ext uri="{FF2B5EF4-FFF2-40B4-BE49-F238E27FC236}">
                    <a16:creationId xmlns:a16="http://schemas.microsoft.com/office/drawing/2014/main" id="{B4ED9D93-7953-574C-B8DB-E31647E538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2" name="Freeform 1033">
                <a:extLst>
                  <a:ext uri="{FF2B5EF4-FFF2-40B4-BE49-F238E27FC236}">
                    <a16:creationId xmlns:a16="http://schemas.microsoft.com/office/drawing/2014/main" id="{9040F4DE-59D9-0446-9953-D7CF4E6052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61" name="Freeform 1034">
              <a:extLst>
                <a:ext uri="{FF2B5EF4-FFF2-40B4-BE49-F238E27FC236}">
                  <a16:creationId xmlns:a16="http://schemas.microsoft.com/office/drawing/2014/main" id="{2C7F706E-3A83-E04B-96B6-0DFA0DD19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2" name="Freeform 1035">
              <a:extLst>
                <a:ext uri="{FF2B5EF4-FFF2-40B4-BE49-F238E27FC236}">
                  <a16:creationId xmlns:a16="http://schemas.microsoft.com/office/drawing/2014/main" id="{60E14294-2508-FB4A-AE0F-000AF5BCF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3" name="Freeform 1036">
              <a:extLst>
                <a:ext uri="{FF2B5EF4-FFF2-40B4-BE49-F238E27FC236}">
                  <a16:creationId xmlns:a16="http://schemas.microsoft.com/office/drawing/2014/main" id="{6816A6AE-0883-4D48-8DF3-05A4914E7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4" name="Freeform 1037">
              <a:extLst>
                <a:ext uri="{FF2B5EF4-FFF2-40B4-BE49-F238E27FC236}">
                  <a16:creationId xmlns:a16="http://schemas.microsoft.com/office/drawing/2014/main" id="{0C4F2B5B-D9EF-F242-A282-CB6CB4D90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5" name="Freeform 1038">
              <a:extLst>
                <a:ext uri="{FF2B5EF4-FFF2-40B4-BE49-F238E27FC236}">
                  <a16:creationId xmlns:a16="http://schemas.microsoft.com/office/drawing/2014/main" id="{CA94116C-A643-F041-BE08-F16F1FF3E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6" name="Freeform 1039">
              <a:extLst>
                <a:ext uri="{FF2B5EF4-FFF2-40B4-BE49-F238E27FC236}">
                  <a16:creationId xmlns:a16="http://schemas.microsoft.com/office/drawing/2014/main" id="{EBBEB869-CEFF-3B4D-8790-DF10B6E9EDC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7BE84195-0460-B24A-9BFA-64009B70F0D4}"/>
              </a:ext>
            </a:extLst>
          </p:cNvPr>
          <p:cNvGrpSpPr/>
          <p:nvPr/>
        </p:nvGrpSpPr>
        <p:grpSpPr>
          <a:xfrm>
            <a:off x="8637781" y="2319727"/>
            <a:ext cx="530702" cy="478009"/>
            <a:chOff x="8631407" y="2290407"/>
            <a:chExt cx="530702" cy="478009"/>
          </a:xfrm>
        </p:grpSpPr>
        <p:pic>
          <p:nvPicPr>
            <p:cNvPr id="274" name="Picture 568" descr="light2.png">
              <a:extLst>
                <a:ext uri="{FF2B5EF4-FFF2-40B4-BE49-F238E27FC236}">
                  <a16:creationId xmlns:a16="http://schemas.microsoft.com/office/drawing/2014/main" id="{9C2ABCA4-2AB6-604A-BAF1-3DCCB40F3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25293" y="2362969"/>
              <a:ext cx="92772" cy="405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5" name="Picture 1017" descr="antenna_stylized">
              <a:extLst>
                <a:ext uri="{FF2B5EF4-FFF2-40B4-BE49-F238E27FC236}">
                  <a16:creationId xmlns:a16="http://schemas.microsoft.com/office/drawing/2014/main" id="{650AA1D1-0ECD-3E4A-81DB-CC97A96B57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1407" y="2290407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EFF79B51-BA03-584F-A0CE-2E5C3CDBD9C8}"/>
              </a:ext>
            </a:extLst>
          </p:cNvPr>
          <p:cNvGrpSpPr/>
          <p:nvPr/>
        </p:nvGrpSpPr>
        <p:grpSpPr>
          <a:xfrm>
            <a:off x="8499539" y="2059124"/>
            <a:ext cx="849312" cy="226109"/>
            <a:chOff x="8493165" y="2029804"/>
            <a:chExt cx="849312" cy="226109"/>
          </a:xfrm>
        </p:grpSpPr>
        <p:pic>
          <p:nvPicPr>
            <p:cNvPr id="277" name="Picture 603" descr="car_icon_small">
              <a:extLst>
                <a:ext uri="{FF2B5EF4-FFF2-40B4-BE49-F238E27FC236}">
                  <a16:creationId xmlns:a16="http://schemas.microsoft.com/office/drawing/2014/main" id="{A16178BF-CE10-DF42-8C1F-E2AAFB94BB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8" name="Picture 1017" descr="antenna_stylized">
              <a:extLst>
                <a:ext uri="{FF2B5EF4-FFF2-40B4-BE49-F238E27FC236}">
                  <a16:creationId xmlns:a16="http://schemas.microsoft.com/office/drawing/2014/main" id="{BF73CD36-5E1A-D143-A3EA-8721982417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053CF7AA-EEE7-E849-8975-45A554C35F5B}"/>
              </a:ext>
            </a:extLst>
          </p:cNvPr>
          <p:cNvGrpSpPr/>
          <p:nvPr/>
        </p:nvGrpSpPr>
        <p:grpSpPr>
          <a:xfrm>
            <a:off x="7493518" y="3325424"/>
            <a:ext cx="857739" cy="583764"/>
            <a:chOff x="7487144" y="3296104"/>
            <a:chExt cx="857739" cy="583764"/>
          </a:xfrm>
        </p:grpSpPr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90508AE9-865D-844C-B2E1-CAED9E70CF88}"/>
                </a:ext>
              </a:extLst>
            </p:cNvPr>
            <p:cNvGrpSpPr/>
            <p:nvPr/>
          </p:nvGrpSpPr>
          <p:grpSpPr>
            <a:xfrm>
              <a:off x="7487144" y="3389820"/>
              <a:ext cx="350807" cy="305517"/>
              <a:chOff x="7487144" y="3389820"/>
              <a:chExt cx="350807" cy="305517"/>
            </a:xfrm>
          </p:grpSpPr>
          <p:pic>
            <p:nvPicPr>
              <p:cNvPr id="287" name="Picture 1115" descr="antenna_stylized">
                <a:extLst>
                  <a:ext uri="{FF2B5EF4-FFF2-40B4-BE49-F238E27FC236}">
                    <a16:creationId xmlns:a16="http://schemas.microsoft.com/office/drawing/2014/main" id="{AD910864-C9F4-C94B-9B97-60E50CF30A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8" name="Picture 1116" descr="laptop_keyboard">
                <a:extLst>
                  <a:ext uri="{FF2B5EF4-FFF2-40B4-BE49-F238E27FC236}">
                    <a16:creationId xmlns:a16="http://schemas.microsoft.com/office/drawing/2014/main" id="{89C482D5-7199-3040-A39E-C983C7E76C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9" name="Freeform 1117">
                <a:extLst>
                  <a:ext uri="{FF2B5EF4-FFF2-40B4-BE49-F238E27FC236}">
                    <a16:creationId xmlns:a16="http://schemas.microsoft.com/office/drawing/2014/main" id="{0D17FA05-6DB9-CE4E-8353-3DB3EF64CE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014" y="3459979"/>
                <a:ext cx="230764" cy="155883"/>
              </a:xfrm>
              <a:custGeom>
                <a:avLst/>
                <a:gdLst>
                  <a:gd name="T0" fmla="*/ 143665061 w 2982"/>
                  <a:gd name="T1" fmla="*/ 0 h 2442"/>
                  <a:gd name="T2" fmla="*/ 0 w 2982"/>
                  <a:gd name="T3" fmla="*/ 66329557 h 2442"/>
                  <a:gd name="T4" fmla="*/ 573719931 w 2982"/>
                  <a:gd name="T5" fmla="*/ 82975142 h 2442"/>
                  <a:gd name="T6" fmla="*/ 717384993 w 2982"/>
                  <a:gd name="T7" fmla="*/ 16645585 h 2442"/>
                  <a:gd name="T8" fmla="*/ 14366506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90" name="Picture 1118" descr="screen">
                <a:extLst>
                  <a:ext uri="{FF2B5EF4-FFF2-40B4-BE49-F238E27FC236}">
                    <a16:creationId xmlns:a16="http://schemas.microsoft.com/office/drawing/2014/main" id="{4A4B2A13-447B-ED4B-A13F-5489BEAC9B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1" name="Freeform 1119">
                <a:extLst>
                  <a:ext uri="{FF2B5EF4-FFF2-40B4-BE49-F238E27FC236}">
                    <a16:creationId xmlns:a16="http://schemas.microsoft.com/office/drawing/2014/main" id="{02BC84AC-7149-BD45-BC93-E0DD4ADF91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1029" y="3455381"/>
                <a:ext cx="195517" cy="29007"/>
              </a:xfrm>
              <a:custGeom>
                <a:avLst/>
                <a:gdLst>
                  <a:gd name="T0" fmla="*/ 35620212 w 2528"/>
                  <a:gd name="T1" fmla="*/ 0 h 455"/>
                  <a:gd name="T2" fmla="*/ 608343257 w 2528"/>
                  <a:gd name="T3" fmla="*/ 16582250 h 455"/>
                  <a:gd name="T4" fmla="*/ 572256449 w 2528"/>
                  <a:gd name="T5" fmla="*/ 16582250 h 455"/>
                  <a:gd name="T6" fmla="*/ 0 w 2528"/>
                  <a:gd name="T7" fmla="*/ 16582250 h 455"/>
                  <a:gd name="T8" fmla="*/ 35620212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2" name="Freeform 1120">
                <a:extLst>
                  <a:ext uri="{FF2B5EF4-FFF2-40B4-BE49-F238E27FC236}">
                    <a16:creationId xmlns:a16="http://schemas.microsoft.com/office/drawing/2014/main" id="{43377E2E-A43C-E048-A432-F337E7B5EE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971" y="3455145"/>
                <a:ext cx="54275" cy="120745"/>
              </a:xfrm>
              <a:custGeom>
                <a:avLst/>
                <a:gdLst>
                  <a:gd name="T0" fmla="*/ 142804406 w 702"/>
                  <a:gd name="T1" fmla="*/ 0 h 1893"/>
                  <a:gd name="T2" fmla="*/ 0 w 702"/>
                  <a:gd name="T3" fmla="*/ 66174575 h 1893"/>
                  <a:gd name="T4" fmla="*/ 35584530 w 702"/>
                  <a:gd name="T5" fmla="*/ 66174575 h 1893"/>
                  <a:gd name="T6" fmla="*/ 178855222 w 702"/>
                  <a:gd name="T7" fmla="*/ 16607700 h 1893"/>
                  <a:gd name="T8" fmla="*/ 142804406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3" name="Freeform 1121">
                <a:extLst>
                  <a:ext uri="{FF2B5EF4-FFF2-40B4-BE49-F238E27FC236}">
                    <a16:creationId xmlns:a16="http://schemas.microsoft.com/office/drawing/2014/main" id="{268349DA-55F4-ED45-92D9-0389907B3C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6652" y="3476723"/>
                <a:ext cx="58489" cy="139375"/>
              </a:xfrm>
              <a:custGeom>
                <a:avLst/>
                <a:gdLst>
                  <a:gd name="T0" fmla="*/ 179213623 w 756"/>
                  <a:gd name="T1" fmla="*/ 0 h 2184"/>
                  <a:gd name="T2" fmla="*/ 35656008 w 756"/>
                  <a:gd name="T3" fmla="*/ 82904513 h 2184"/>
                  <a:gd name="T4" fmla="*/ 0 w 756"/>
                  <a:gd name="T5" fmla="*/ 82904513 h 2184"/>
                  <a:gd name="T6" fmla="*/ 143090785 w 756"/>
                  <a:gd name="T7" fmla="*/ 16632211 h 2184"/>
                  <a:gd name="T8" fmla="*/ 179213623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4" name="Freeform 1122">
                <a:extLst>
                  <a:ext uri="{FF2B5EF4-FFF2-40B4-BE49-F238E27FC236}">
                    <a16:creationId xmlns:a16="http://schemas.microsoft.com/office/drawing/2014/main" id="{EB4B31C8-34A6-6D47-B6E1-260958CFB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332" y="3569758"/>
                <a:ext cx="214545" cy="47048"/>
              </a:xfrm>
              <a:custGeom>
                <a:avLst/>
                <a:gdLst>
                  <a:gd name="T0" fmla="*/ 35658648 w 2773"/>
                  <a:gd name="T1" fmla="*/ 0 h 738"/>
                  <a:gd name="T2" fmla="*/ 0 w 2773"/>
                  <a:gd name="T3" fmla="*/ 16581742 h 738"/>
                  <a:gd name="T4" fmla="*/ 573357470 w 2773"/>
                  <a:gd name="T5" fmla="*/ 33163485 h 738"/>
                  <a:gd name="T6" fmla="*/ 573357470 w 2773"/>
                  <a:gd name="T7" fmla="*/ 16581742 h 738"/>
                  <a:gd name="T8" fmla="*/ 35658648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5" name="Freeform 1123">
                <a:extLst>
                  <a:ext uri="{FF2B5EF4-FFF2-40B4-BE49-F238E27FC236}">
                    <a16:creationId xmlns:a16="http://schemas.microsoft.com/office/drawing/2014/main" id="{91DE791A-C87B-7849-8B6A-CB3B398F1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3165" y="3477902"/>
                <a:ext cx="54786" cy="139965"/>
              </a:xfrm>
              <a:custGeom>
                <a:avLst/>
                <a:gdLst>
                  <a:gd name="T0" fmla="*/ 656550006 w 637"/>
                  <a:gd name="T1" fmla="*/ 0 h 1659"/>
                  <a:gd name="T2" fmla="*/ 656550006 w 637"/>
                  <a:gd name="T3" fmla="*/ 0 h 1659"/>
                  <a:gd name="T4" fmla="*/ 54716163 w 637"/>
                  <a:gd name="T5" fmla="*/ 2147483646 h 1659"/>
                  <a:gd name="T6" fmla="*/ 0 w 637"/>
                  <a:gd name="T7" fmla="*/ 2147483646 h 1659"/>
                  <a:gd name="T8" fmla="*/ 65655000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6" name="Freeform 1124">
                <a:extLst>
                  <a:ext uri="{FF2B5EF4-FFF2-40B4-BE49-F238E27FC236}">
                    <a16:creationId xmlns:a16="http://schemas.microsoft.com/office/drawing/2014/main" id="{A02AA6E2-5FD6-D14F-9923-83771333B1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588" y="3576007"/>
                <a:ext cx="190792" cy="46458"/>
              </a:xfrm>
              <a:custGeom>
                <a:avLst/>
                <a:gdLst>
                  <a:gd name="T0" fmla="*/ 0 w 2216"/>
                  <a:gd name="T1" fmla="*/ 0 h 550"/>
                  <a:gd name="T2" fmla="*/ 54884212 w 2216"/>
                  <a:gd name="T3" fmla="*/ 101852492 h 550"/>
                  <a:gd name="T4" fmla="*/ 2147483646 w 2216"/>
                  <a:gd name="T5" fmla="*/ 1017940055 h 550"/>
                  <a:gd name="T6" fmla="*/ 2147483646 w 2216"/>
                  <a:gd name="T7" fmla="*/ 865464562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97" name="Group 1125">
                <a:extLst>
                  <a:ext uri="{FF2B5EF4-FFF2-40B4-BE49-F238E27FC236}">
                    <a16:creationId xmlns:a16="http://schemas.microsoft.com/office/drawing/2014/main" id="{7117A071-F66A-A547-B2A3-FDEC234746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304" name="Freeform 1126">
                  <a:extLst>
                    <a:ext uri="{FF2B5EF4-FFF2-40B4-BE49-F238E27FC236}">
                      <a16:creationId xmlns:a16="http://schemas.microsoft.com/office/drawing/2014/main" id="{C6A05ABF-09D5-204F-A863-798CDA488A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5" name="Freeform 1127">
                  <a:extLst>
                    <a:ext uri="{FF2B5EF4-FFF2-40B4-BE49-F238E27FC236}">
                      <a16:creationId xmlns:a16="http://schemas.microsoft.com/office/drawing/2014/main" id="{5CAC6B94-A95D-C842-8436-C6DF872191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6" name="Freeform 1128">
                  <a:extLst>
                    <a:ext uri="{FF2B5EF4-FFF2-40B4-BE49-F238E27FC236}">
                      <a16:creationId xmlns:a16="http://schemas.microsoft.com/office/drawing/2014/main" id="{A944E62C-7CE5-5840-927D-ABB2F8B5C2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7" name="Freeform 1129">
                  <a:extLst>
                    <a:ext uri="{FF2B5EF4-FFF2-40B4-BE49-F238E27FC236}">
                      <a16:creationId xmlns:a16="http://schemas.microsoft.com/office/drawing/2014/main" id="{5E333F33-6B42-F449-BD09-5F8DBBA551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8" name="Freeform 1130">
                  <a:extLst>
                    <a:ext uri="{FF2B5EF4-FFF2-40B4-BE49-F238E27FC236}">
                      <a16:creationId xmlns:a16="http://schemas.microsoft.com/office/drawing/2014/main" id="{A3DB0786-C2BD-4E43-9012-01938AED5F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9" name="Freeform 1131">
                  <a:extLst>
                    <a:ext uri="{FF2B5EF4-FFF2-40B4-BE49-F238E27FC236}">
                      <a16:creationId xmlns:a16="http://schemas.microsoft.com/office/drawing/2014/main" id="{36DD7204-13F9-8C4B-ADCB-9CEF387EE7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98" name="Freeform 1132">
                <a:extLst>
                  <a:ext uri="{FF2B5EF4-FFF2-40B4-BE49-F238E27FC236}">
                    <a16:creationId xmlns:a16="http://schemas.microsoft.com/office/drawing/2014/main" id="{8DD637FC-2617-F14C-8226-2FC83A2DC1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243" y="3629776"/>
                <a:ext cx="78411" cy="60608"/>
              </a:xfrm>
              <a:custGeom>
                <a:avLst/>
                <a:gdLst>
                  <a:gd name="T0" fmla="*/ 39250883 w 990"/>
                  <a:gd name="T1" fmla="*/ 342828616 h 792"/>
                  <a:gd name="T2" fmla="*/ 354255671 w 990"/>
                  <a:gd name="T3" fmla="*/ 0 h 792"/>
                  <a:gd name="T4" fmla="*/ 354255671 w 990"/>
                  <a:gd name="T5" fmla="*/ 34504242 h 792"/>
                  <a:gd name="T6" fmla="*/ 0 w 990"/>
                  <a:gd name="T7" fmla="*/ 342828616 h 792"/>
                  <a:gd name="T8" fmla="*/ 39250883 w 990"/>
                  <a:gd name="T9" fmla="*/ 342828616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9" name="Freeform 1133">
                <a:extLst>
                  <a:ext uri="{FF2B5EF4-FFF2-40B4-BE49-F238E27FC236}">
                    <a16:creationId xmlns:a16="http://schemas.microsoft.com/office/drawing/2014/main" id="{DD3D6FA8-3859-DC44-8888-8CB70CFB17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129" y="3634611"/>
                <a:ext cx="200625" cy="55302"/>
              </a:xfrm>
              <a:custGeom>
                <a:avLst/>
                <a:gdLst>
                  <a:gd name="T0" fmla="*/ 39302216 w 2532"/>
                  <a:gd name="T1" fmla="*/ 0 h 723"/>
                  <a:gd name="T2" fmla="*/ 39302216 w 2532"/>
                  <a:gd name="T3" fmla="*/ 0 h 723"/>
                  <a:gd name="T4" fmla="*/ 867084690 w 2532"/>
                  <a:gd name="T5" fmla="*/ 307891170 h 723"/>
                  <a:gd name="T6" fmla="*/ 867084690 w 2532"/>
                  <a:gd name="T7" fmla="*/ 342351506 h 723"/>
                  <a:gd name="T8" fmla="*/ 0 w 2532"/>
                  <a:gd name="T9" fmla="*/ 34009889 h 723"/>
                  <a:gd name="T10" fmla="*/ 3930221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0" name="Freeform 1134">
                <a:extLst>
                  <a:ext uri="{FF2B5EF4-FFF2-40B4-BE49-F238E27FC236}">
                    <a16:creationId xmlns:a16="http://schemas.microsoft.com/office/drawing/2014/main" id="{C236FB39-37F7-B848-9AD5-F22CFFE062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257" y="3624470"/>
                <a:ext cx="2171" cy="11202"/>
              </a:xfrm>
              <a:custGeom>
                <a:avLst/>
                <a:gdLst>
                  <a:gd name="T0" fmla="*/ 48903362 w 26"/>
                  <a:gd name="T1" fmla="*/ 33634500 h 147"/>
                  <a:gd name="T2" fmla="*/ 48903362 w 26"/>
                  <a:gd name="T3" fmla="*/ 67263209 h 147"/>
                  <a:gd name="T4" fmla="*/ 0 w 26"/>
                  <a:gd name="T5" fmla="*/ 67263209 h 147"/>
                  <a:gd name="T6" fmla="*/ 48903362 w 26"/>
                  <a:gd name="T7" fmla="*/ 0 h 147"/>
                  <a:gd name="T8" fmla="*/ 48903362 w 26"/>
                  <a:gd name="T9" fmla="*/ 3363450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1" name="Freeform 1135">
                <a:extLst>
                  <a:ext uri="{FF2B5EF4-FFF2-40B4-BE49-F238E27FC236}">
                    <a16:creationId xmlns:a16="http://schemas.microsoft.com/office/drawing/2014/main" id="{0FC27225-99A5-B741-A309-ECBEFBCA7E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384" y="3578837"/>
                <a:ext cx="93225" cy="46340"/>
              </a:xfrm>
              <a:custGeom>
                <a:avLst/>
                <a:gdLst>
                  <a:gd name="T0" fmla="*/ 395043791 w 1176"/>
                  <a:gd name="T1" fmla="*/ 0 h 606"/>
                  <a:gd name="T2" fmla="*/ 0 w 1176"/>
                  <a:gd name="T3" fmla="*/ 273654982 h 606"/>
                  <a:gd name="T4" fmla="*/ 39357994 w 1176"/>
                  <a:gd name="T5" fmla="*/ 273654982 h 606"/>
                  <a:gd name="T6" fmla="*/ 395043791 w 1176"/>
                  <a:gd name="T7" fmla="*/ 33985420 h 606"/>
                  <a:gd name="T8" fmla="*/ 39504379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2" name="Freeform 1136">
                <a:extLst>
                  <a:ext uri="{FF2B5EF4-FFF2-40B4-BE49-F238E27FC236}">
                    <a16:creationId xmlns:a16="http://schemas.microsoft.com/office/drawing/2014/main" id="{E2FC0D41-6288-E741-A785-A83E6CED2A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0642" y="3626829"/>
                <a:ext cx="190281" cy="53180"/>
              </a:xfrm>
              <a:custGeom>
                <a:avLst/>
                <a:gdLst>
                  <a:gd name="T0" fmla="*/ 31829833 w 2532"/>
                  <a:gd name="T1" fmla="*/ 0 h 723"/>
                  <a:gd name="T2" fmla="*/ 31829833 w 2532"/>
                  <a:gd name="T3" fmla="*/ 0 h 723"/>
                  <a:gd name="T4" fmla="*/ 382827787 w 2532"/>
                  <a:gd name="T5" fmla="*/ 175498781 h 723"/>
                  <a:gd name="T6" fmla="*/ 382827787 w 2532"/>
                  <a:gd name="T7" fmla="*/ 175498781 h 723"/>
                  <a:gd name="T8" fmla="*/ 0 w 2532"/>
                  <a:gd name="T9" fmla="*/ 29448186 h 723"/>
                  <a:gd name="T10" fmla="*/ 31829833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3" name="Freeform 1137">
                <a:extLst>
                  <a:ext uri="{FF2B5EF4-FFF2-40B4-BE49-F238E27FC236}">
                    <a16:creationId xmlns:a16="http://schemas.microsoft.com/office/drawing/2014/main" id="{CA6DB5BC-B521-B849-B156-91FAF531CEC8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00668" y="3623055"/>
                <a:ext cx="77645" cy="5506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02641137 h 723"/>
                  <a:gd name="T6" fmla="*/ 0 w 2532"/>
                  <a:gd name="T7" fmla="*/ 302641137 h 723"/>
                  <a:gd name="T8" fmla="*/ 0 w 2532"/>
                  <a:gd name="T9" fmla="*/ 33575256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81" name="Group 1139">
              <a:extLst>
                <a:ext uri="{FF2B5EF4-FFF2-40B4-BE49-F238E27FC236}">
                  <a16:creationId xmlns:a16="http://schemas.microsoft.com/office/drawing/2014/main" id="{88F41A8A-CF3F-494E-9A2F-B26D7CA1643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id="285" name="Picture 1140" descr="desktop_computer_stylized_medium">
                <a:extLst>
                  <a:ext uri="{FF2B5EF4-FFF2-40B4-BE49-F238E27FC236}">
                    <a16:creationId xmlns:a16="http://schemas.microsoft.com/office/drawing/2014/main" id="{DF6CF23B-627F-354F-9A8F-4AC37674F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6" name="Freeform 1141">
                <a:extLst>
                  <a:ext uri="{FF2B5EF4-FFF2-40B4-BE49-F238E27FC236}">
                    <a16:creationId xmlns:a16="http://schemas.microsoft.com/office/drawing/2014/main" id="{5B53917A-96FB-2B49-82B9-6BB3BB16C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685FF657-B3CE-E945-BB86-D18EC9B7226A}"/>
                </a:ext>
              </a:extLst>
            </p:cNvPr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id="283" name="Picture 571" descr="fridge2.png">
                <a:extLst>
                  <a:ext uri="{FF2B5EF4-FFF2-40B4-BE49-F238E27FC236}">
                    <a16:creationId xmlns:a16="http://schemas.microsoft.com/office/drawing/2014/main" id="{52D49911-07F8-3343-8A41-1B2AC79DBF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4" name="Picture 1115" descr="antenna_stylized">
                <a:extLst>
                  <a:ext uri="{FF2B5EF4-FFF2-40B4-BE49-F238E27FC236}">
                    <a16:creationId xmlns:a16="http://schemas.microsoft.com/office/drawing/2014/main" id="{E5CB4C1D-6CCE-AD42-A805-75067034C0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09017FE0-34A3-FC43-92EF-C44FBDE65EF6}"/>
              </a:ext>
            </a:extLst>
          </p:cNvPr>
          <p:cNvGrpSpPr/>
          <p:nvPr/>
        </p:nvGrpSpPr>
        <p:grpSpPr>
          <a:xfrm>
            <a:off x="11064947" y="3428485"/>
            <a:ext cx="518448" cy="1212242"/>
            <a:chOff x="11058573" y="3399165"/>
            <a:chExt cx="518448" cy="1212242"/>
          </a:xfrm>
        </p:grpSpPr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1D2297AB-8C1D-774F-89FF-8EBF734EB162}"/>
                </a:ext>
              </a:extLst>
            </p:cNvPr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8983DA81-C479-F849-AB06-EDCD924EF8B3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9" name="Group 318">
                <a:extLst>
                  <a:ext uri="{FF2B5EF4-FFF2-40B4-BE49-F238E27FC236}">
                    <a16:creationId xmlns:a16="http://schemas.microsoft.com/office/drawing/2014/main" id="{B934C059-B2C0-5D4F-95BD-4B77D403B522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20" name="Picture 319" descr="server_rack.png">
                  <a:extLst>
                    <a:ext uri="{FF2B5EF4-FFF2-40B4-BE49-F238E27FC236}">
                      <a16:creationId xmlns:a16="http://schemas.microsoft.com/office/drawing/2014/main" id="{764A46D5-D344-3246-B4CA-E1BF2CFDEE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21" name="Picture 320" descr="server_rack.png">
                  <a:extLst>
                    <a:ext uri="{FF2B5EF4-FFF2-40B4-BE49-F238E27FC236}">
                      <a16:creationId xmlns:a16="http://schemas.microsoft.com/office/drawing/2014/main" id="{90C1BE08-C428-E74E-B929-C6D1271BFE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22" name="Picture 321" descr="server_rack.png">
                  <a:extLst>
                    <a:ext uri="{FF2B5EF4-FFF2-40B4-BE49-F238E27FC236}">
                      <a16:creationId xmlns:a16="http://schemas.microsoft.com/office/drawing/2014/main" id="{35FFED4D-9863-0F4E-8222-4355646934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57017C35-5A73-C341-95B3-2D62C8998FD7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0B18831A-9F50-FF4A-B278-F70615A9BC25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DFC7A0EC-A9C9-974E-928E-28DD6455D09A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15" name="Picture 314" descr="server_rack.png">
                  <a:extLst>
                    <a:ext uri="{FF2B5EF4-FFF2-40B4-BE49-F238E27FC236}">
                      <a16:creationId xmlns:a16="http://schemas.microsoft.com/office/drawing/2014/main" id="{E480D9A5-8FB7-3647-AB54-42D9700E64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16" name="Picture 315" descr="server_rack.png">
                  <a:extLst>
                    <a:ext uri="{FF2B5EF4-FFF2-40B4-BE49-F238E27FC236}">
                      <a16:creationId xmlns:a16="http://schemas.microsoft.com/office/drawing/2014/main" id="{C17EE074-02D0-4143-8ED9-E4D220568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17" name="Picture 316" descr="server_rack.png">
                  <a:extLst>
                    <a:ext uri="{FF2B5EF4-FFF2-40B4-BE49-F238E27FC236}">
                      <a16:creationId xmlns:a16="http://schemas.microsoft.com/office/drawing/2014/main" id="{589F8E4F-69B9-FA46-8D10-90FC7573C7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56" name="Group 590">
            <a:extLst>
              <a:ext uri="{FF2B5EF4-FFF2-40B4-BE49-F238E27FC236}">
                <a16:creationId xmlns:a16="http://schemas.microsoft.com/office/drawing/2014/main" id="{002C44D5-1F60-7447-A1D2-6EE5F802021D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id="357" name="Picture 591" descr="desktop_computer_stylized_medium">
              <a:extLst>
                <a:ext uri="{FF2B5EF4-FFF2-40B4-BE49-F238E27FC236}">
                  <a16:creationId xmlns:a16="http://schemas.microsoft.com/office/drawing/2014/main" id="{7F433925-7699-B34E-88C0-C818C4963B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" name="Freeform 592">
              <a:extLst>
                <a:ext uri="{FF2B5EF4-FFF2-40B4-BE49-F238E27FC236}">
                  <a16:creationId xmlns:a16="http://schemas.microsoft.com/office/drawing/2014/main" id="{0D0F51BD-6356-DE48-89F6-A645151C0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59" name="Group 1064">
            <a:extLst>
              <a:ext uri="{FF2B5EF4-FFF2-40B4-BE49-F238E27FC236}">
                <a16:creationId xmlns:a16="http://schemas.microsoft.com/office/drawing/2014/main" id="{CF2DB679-9CD3-5148-94F7-225CE8489122}"/>
              </a:ext>
            </a:extLst>
          </p:cNvPr>
          <p:cNvGrpSpPr>
            <a:grpSpLocks/>
          </p:cNvGrpSpPr>
          <p:nvPr/>
        </p:nvGrpSpPr>
        <p:grpSpPr bwMode="auto">
          <a:xfrm>
            <a:off x="9201681" y="5852809"/>
            <a:ext cx="310186" cy="307808"/>
            <a:chOff x="877" y="1008"/>
            <a:chExt cx="2747" cy="2591"/>
          </a:xfrm>
        </p:grpSpPr>
        <p:pic>
          <p:nvPicPr>
            <p:cNvPr id="360" name="Picture 1065" descr="antenna_stylized">
              <a:extLst>
                <a:ext uri="{FF2B5EF4-FFF2-40B4-BE49-F238E27FC236}">
                  <a16:creationId xmlns:a16="http://schemas.microsoft.com/office/drawing/2014/main" id="{9C0613C0-FBB7-284C-AA40-5548C7D21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1" name="Picture 1066" descr="laptop_keyboard">
              <a:extLst>
                <a:ext uri="{FF2B5EF4-FFF2-40B4-BE49-F238E27FC236}">
                  <a16:creationId xmlns:a16="http://schemas.microsoft.com/office/drawing/2014/main" id="{4AC7E45E-9572-044A-9C56-FC7ECFA555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2" name="Freeform 1067">
              <a:extLst>
                <a:ext uri="{FF2B5EF4-FFF2-40B4-BE49-F238E27FC236}">
                  <a16:creationId xmlns:a16="http://schemas.microsoft.com/office/drawing/2014/main" id="{F03C1D3B-84C4-D14D-85A1-78A65057D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63" name="Picture 1068" descr="screen">
              <a:extLst>
                <a:ext uri="{FF2B5EF4-FFF2-40B4-BE49-F238E27FC236}">
                  <a16:creationId xmlns:a16="http://schemas.microsoft.com/office/drawing/2014/main" id="{F1045CBD-A537-1447-9CC0-AA3BBA3EFD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4" name="Freeform 1069">
              <a:extLst>
                <a:ext uri="{FF2B5EF4-FFF2-40B4-BE49-F238E27FC236}">
                  <a16:creationId xmlns:a16="http://schemas.microsoft.com/office/drawing/2014/main" id="{76BB7C6D-EEEF-2649-B828-0A9E5351A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5" name="Freeform 1070">
              <a:extLst>
                <a:ext uri="{FF2B5EF4-FFF2-40B4-BE49-F238E27FC236}">
                  <a16:creationId xmlns:a16="http://schemas.microsoft.com/office/drawing/2014/main" id="{3EACCABC-F6A7-9342-BDAE-E9A2DF204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6" name="Freeform 1071">
              <a:extLst>
                <a:ext uri="{FF2B5EF4-FFF2-40B4-BE49-F238E27FC236}">
                  <a16:creationId xmlns:a16="http://schemas.microsoft.com/office/drawing/2014/main" id="{D720BF6A-08AA-AD41-9F98-FEEAF38FA2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7" name="Freeform 1072">
              <a:extLst>
                <a:ext uri="{FF2B5EF4-FFF2-40B4-BE49-F238E27FC236}">
                  <a16:creationId xmlns:a16="http://schemas.microsoft.com/office/drawing/2014/main" id="{EBF545D7-85F7-654E-89B4-82A30829C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8" name="Freeform 1073">
              <a:extLst>
                <a:ext uri="{FF2B5EF4-FFF2-40B4-BE49-F238E27FC236}">
                  <a16:creationId xmlns:a16="http://schemas.microsoft.com/office/drawing/2014/main" id="{6EF35D5A-3DBA-4D49-BA09-E93CEA361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9" name="Freeform 1074">
              <a:extLst>
                <a:ext uri="{FF2B5EF4-FFF2-40B4-BE49-F238E27FC236}">
                  <a16:creationId xmlns:a16="http://schemas.microsoft.com/office/drawing/2014/main" id="{B6F9A7A1-3455-6E4B-9C84-C9854E64B3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70" name="Group 1075">
              <a:extLst>
                <a:ext uri="{FF2B5EF4-FFF2-40B4-BE49-F238E27FC236}">
                  <a16:creationId xmlns:a16="http://schemas.microsoft.com/office/drawing/2014/main" id="{EE846B91-FBCE-4D4F-98BC-92FA6506F5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377" name="Freeform 1076">
                <a:extLst>
                  <a:ext uri="{FF2B5EF4-FFF2-40B4-BE49-F238E27FC236}">
                    <a16:creationId xmlns:a16="http://schemas.microsoft.com/office/drawing/2014/main" id="{446AF9FA-9A2B-6646-8305-E78C2A20B6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8" name="Freeform 1077">
                <a:extLst>
                  <a:ext uri="{FF2B5EF4-FFF2-40B4-BE49-F238E27FC236}">
                    <a16:creationId xmlns:a16="http://schemas.microsoft.com/office/drawing/2014/main" id="{032C23DF-A006-EC41-8986-D3A29EAAEE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9" name="Freeform 1078">
                <a:extLst>
                  <a:ext uri="{FF2B5EF4-FFF2-40B4-BE49-F238E27FC236}">
                    <a16:creationId xmlns:a16="http://schemas.microsoft.com/office/drawing/2014/main" id="{12058F0B-8516-DB42-97C6-166A9AB8DD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0" name="Freeform 1079">
                <a:extLst>
                  <a:ext uri="{FF2B5EF4-FFF2-40B4-BE49-F238E27FC236}">
                    <a16:creationId xmlns:a16="http://schemas.microsoft.com/office/drawing/2014/main" id="{E56484E4-7DE8-5D40-A604-ADBF9CAC6C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1" name="Freeform 1080">
                <a:extLst>
                  <a:ext uri="{FF2B5EF4-FFF2-40B4-BE49-F238E27FC236}">
                    <a16:creationId xmlns:a16="http://schemas.microsoft.com/office/drawing/2014/main" id="{F26D0989-3D25-C44A-99EB-C0C43C9CAD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2" name="Freeform 1081">
                <a:extLst>
                  <a:ext uri="{FF2B5EF4-FFF2-40B4-BE49-F238E27FC236}">
                    <a16:creationId xmlns:a16="http://schemas.microsoft.com/office/drawing/2014/main" id="{F72E0F31-1D88-144B-BBDB-07D0278D19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71" name="Freeform 1082">
              <a:extLst>
                <a:ext uri="{FF2B5EF4-FFF2-40B4-BE49-F238E27FC236}">
                  <a16:creationId xmlns:a16="http://schemas.microsoft.com/office/drawing/2014/main" id="{ACBC1450-C521-8449-9515-C8DD92D56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2" name="Freeform 1083">
              <a:extLst>
                <a:ext uri="{FF2B5EF4-FFF2-40B4-BE49-F238E27FC236}">
                  <a16:creationId xmlns:a16="http://schemas.microsoft.com/office/drawing/2014/main" id="{FF494D13-5944-0E4F-BD7D-0B76A1DAD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3" name="Freeform 1084">
              <a:extLst>
                <a:ext uri="{FF2B5EF4-FFF2-40B4-BE49-F238E27FC236}">
                  <a16:creationId xmlns:a16="http://schemas.microsoft.com/office/drawing/2014/main" id="{9558A80C-37DE-F248-8BD6-AB3D92B29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4" name="Freeform 1085">
              <a:extLst>
                <a:ext uri="{FF2B5EF4-FFF2-40B4-BE49-F238E27FC236}">
                  <a16:creationId xmlns:a16="http://schemas.microsoft.com/office/drawing/2014/main" id="{B4C7A048-5EFA-F841-8C13-E26E13A6A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5" name="Freeform 1086">
              <a:extLst>
                <a:ext uri="{FF2B5EF4-FFF2-40B4-BE49-F238E27FC236}">
                  <a16:creationId xmlns:a16="http://schemas.microsoft.com/office/drawing/2014/main" id="{AEB574AA-8683-A443-B9F7-0D254045C3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6" name="Freeform 1087">
              <a:extLst>
                <a:ext uri="{FF2B5EF4-FFF2-40B4-BE49-F238E27FC236}">
                  <a16:creationId xmlns:a16="http://schemas.microsoft.com/office/drawing/2014/main" id="{F9C1D164-EACB-FA4C-A7B6-9E26AB4B776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3" name="Group 590">
            <a:extLst>
              <a:ext uri="{FF2B5EF4-FFF2-40B4-BE49-F238E27FC236}">
                <a16:creationId xmlns:a16="http://schemas.microsoft.com/office/drawing/2014/main" id="{0E70B6A3-FE5E-A44E-9290-B5AD07E8CD4C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id="384" name="Picture 591" descr="desktop_computer_stylized_medium">
              <a:extLst>
                <a:ext uri="{FF2B5EF4-FFF2-40B4-BE49-F238E27FC236}">
                  <a16:creationId xmlns:a16="http://schemas.microsoft.com/office/drawing/2014/main" id="{F2BC7D5E-BF7D-1249-AFC8-B8B0E8165A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5" name="Freeform 592">
              <a:extLst>
                <a:ext uri="{FF2B5EF4-FFF2-40B4-BE49-F238E27FC236}">
                  <a16:creationId xmlns:a16="http://schemas.microsoft.com/office/drawing/2014/main" id="{5BDC8880-AD2D-4C4E-B14E-AAED9CDF1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6" name="Group 590">
            <a:extLst>
              <a:ext uri="{FF2B5EF4-FFF2-40B4-BE49-F238E27FC236}">
                <a16:creationId xmlns:a16="http://schemas.microsoft.com/office/drawing/2014/main" id="{F4D03415-B38F-5B44-9B13-ABF6FE4BB19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id="387" name="Picture 591" descr="desktop_computer_stylized_medium">
              <a:extLst>
                <a:ext uri="{FF2B5EF4-FFF2-40B4-BE49-F238E27FC236}">
                  <a16:creationId xmlns:a16="http://schemas.microsoft.com/office/drawing/2014/main" id="{32EA6117-AAC5-C94D-B49B-C43DF16E6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8" name="Freeform 592">
              <a:extLst>
                <a:ext uri="{FF2B5EF4-FFF2-40B4-BE49-F238E27FC236}">
                  <a16:creationId xmlns:a16="http://schemas.microsoft.com/office/drawing/2014/main" id="{3508017E-8AA9-D647-891A-276887DA9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9" name="Group 1064">
            <a:extLst>
              <a:ext uri="{FF2B5EF4-FFF2-40B4-BE49-F238E27FC236}">
                <a16:creationId xmlns:a16="http://schemas.microsoft.com/office/drawing/2014/main" id="{8D491387-EBC3-2D40-9285-1F06C1D72E08}"/>
              </a:ext>
            </a:extLst>
          </p:cNvPr>
          <p:cNvGrpSpPr>
            <a:grpSpLocks/>
          </p:cNvGrpSpPr>
          <p:nvPr/>
        </p:nvGrpSpPr>
        <p:grpSpPr bwMode="auto">
          <a:xfrm>
            <a:off x="9534746" y="5795138"/>
            <a:ext cx="319264" cy="253379"/>
            <a:chOff x="877" y="1008"/>
            <a:chExt cx="2747" cy="2591"/>
          </a:xfrm>
        </p:grpSpPr>
        <p:pic>
          <p:nvPicPr>
            <p:cNvPr id="390" name="Picture 1065" descr="antenna_stylized">
              <a:extLst>
                <a:ext uri="{FF2B5EF4-FFF2-40B4-BE49-F238E27FC236}">
                  <a16:creationId xmlns:a16="http://schemas.microsoft.com/office/drawing/2014/main" id="{E1605A46-E7E7-DA4D-A7B1-3F2BF5D0E0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1" name="Picture 1066" descr="laptop_keyboard">
              <a:extLst>
                <a:ext uri="{FF2B5EF4-FFF2-40B4-BE49-F238E27FC236}">
                  <a16:creationId xmlns:a16="http://schemas.microsoft.com/office/drawing/2014/main" id="{E538A48B-7DCF-524B-8A59-631429692C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2" name="Freeform 1067">
              <a:extLst>
                <a:ext uri="{FF2B5EF4-FFF2-40B4-BE49-F238E27FC236}">
                  <a16:creationId xmlns:a16="http://schemas.microsoft.com/office/drawing/2014/main" id="{0DF72841-010E-EF4C-BF8A-912117577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93" name="Picture 1068" descr="screen">
              <a:extLst>
                <a:ext uri="{FF2B5EF4-FFF2-40B4-BE49-F238E27FC236}">
                  <a16:creationId xmlns:a16="http://schemas.microsoft.com/office/drawing/2014/main" id="{05FB75E6-02C0-C749-B8C1-6EE94751E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4" name="Freeform 1069">
              <a:extLst>
                <a:ext uri="{FF2B5EF4-FFF2-40B4-BE49-F238E27FC236}">
                  <a16:creationId xmlns:a16="http://schemas.microsoft.com/office/drawing/2014/main" id="{2C42E210-EA7A-7243-97B1-C77EE24760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5" name="Freeform 1070">
              <a:extLst>
                <a:ext uri="{FF2B5EF4-FFF2-40B4-BE49-F238E27FC236}">
                  <a16:creationId xmlns:a16="http://schemas.microsoft.com/office/drawing/2014/main" id="{020C16FB-B47C-5A40-8613-E3DA0F013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6" name="Freeform 1071">
              <a:extLst>
                <a:ext uri="{FF2B5EF4-FFF2-40B4-BE49-F238E27FC236}">
                  <a16:creationId xmlns:a16="http://schemas.microsoft.com/office/drawing/2014/main" id="{B6AF1532-CB13-784D-8AF3-B5F865952B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7" name="Freeform 1072">
              <a:extLst>
                <a:ext uri="{FF2B5EF4-FFF2-40B4-BE49-F238E27FC236}">
                  <a16:creationId xmlns:a16="http://schemas.microsoft.com/office/drawing/2014/main" id="{A71AE470-9F14-D044-93DB-3DCB5DBEB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8" name="Freeform 1073">
              <a:extLst>
                <a:ext uri="{FF2B5EF4-FFF2-40B4-BE49-F238E27FC236}">
                  <a16:creationId xmlns:a16="http://schemas.microsoft.com/office/drawing/2014/main" id="{7753045D-9842-CC41-9B0D-EB58149EA7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9" name="Freeform 1074">
              <a:extLst>
                <a:ext uri="{FF2B5EF4-FFF2-40B4-BE49-F238E27FC236}">
                  <a16:creationId xmlns:a16="http://schemas.microsoft.com/office/drawing/2014/main" id="{FB62560B-8A1D-1D4A-9C7F-3D1ED4E8C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00" name="Group 1075">
              <a:extLst>
                <a:ext uri="{FF2B5EF4-FFF2-40B4-BE49-F238E27FC236}">
                  <a16:creationId xmlns:a16="http://schemas.microsoft.com/office/drawing/2014/main" id="{954A64CB-1C45-324C-8CBE-16624C1A0B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07" name="Freeform 1076">
                <a:extLst>
                  <a:ext uri="{FF2B5EF4-FFF2-40B4-BE49-F238E27FC236}">
                    <a16:creationId xmlns:a16="http://schemas.microsoft.com/office/drawing/2014/main" id="{69DEB18E-BA65-9043-A426-C13F76715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8" name="Freeform 1077">
                <a:extLst>
                  <a:ext uri="{FF2B5EF4-FFF2-40B4-BE49-F238E27FC236}">
                    <a16:creationId xmlns:a16="http://schemas.microsoft.com/office/drawing/2014/main" id="{4DE24D51-7581-B14D-B3B6-84A6870832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9" name="Freeform 1078">
                <a:extLst>
                  <a:ext uri="{FF2B5EF4-FFF2-40B4-BE49-F238E27FC236}">
                    <a16:creationId xmlns:a16="http://schemas.microsoft.com/office/drawing/2014/main" id="{EFD736A0-861B-7C41-B7C6-101FA0376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0" name="Freeform 1079">
                <a:extLst>
                  <a:ext uri="{FF2B5EF4-FFF2-40B4-BE49-F238E27FC236}">
                    <a16:creationId xmlns:a16="http://schemas.microsoft.com/office/drawing/2014/main" id="{8BD7163E-D90B-7647-AEF5-5CECAFA59C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1" name="Freeform 1080">
                <a:extLst>
                  <a:ext uri="{FF2B5EF4-FFF2-40B4-BE49-F238E27FC236}">
                    <a16:creationId xmlns:a16="http://schemas.microsoft.com/office/drawing/2014/main" id="{FC877D4D-D065-104D-8CA3-E0607A9B3F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2" name="Freeform 1081">
                <a:extLst>
                  <a:ext uri="{FF2B5EF4-FFF2-40B4-BE49-F238E27FC236}">
                    <a16:creationId xmlns:a16="http://schemas.microsoft.com/office/drawing/2014/main" id="{BA9728F5-6BD1-104C-9953-C37CCA79F5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01" name="Freeform 1082">
              <a:extLst>
                <a:ext uri="{FF2B5EF4-FFF2-40B4-BE49-F238E27FC236}">
                  <a16:creationId xmlns:a16="http://schemas.microsoft.com/office/drawing/2014/main" id="{D3A627E4-20E1-094F-91E7-9E62C1D73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2" name="Freeform 1083">
              <a:extLst>
                <a:ext uri="{FF2B5EF4-FFF2-40B4-BE49-F238E27FC236}">
                  <a16:creationId xmlns:a16="http://schemas.microsoft.com/office/drawing/2014/main" id="{DE5062C9-C70B-B74E-90B7-8B999FB49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3" name="Freeform 1084">
              <a:extLst>
                <a:ext uri="{FF2B5EF4-FFF2-40B4-BE49-F238E27FC236}">
                  <a16:creationId xmlns:a16="http://schemas.microsoft.com/office/drawing/2014/main" id="{60A19E6B-9711-D44A-9A86-785318845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4" name="Freeform 1085">
              <a:extLst>
                <a:ext uri="{FF2B5EF4-FFF2-40B4-BE49-F238E27FC236}">
                  <a16:creationId xmlns:a16="http://schemas.microsoft.com/office/drawing/2014/main" id="{DABF2084-7101-4A42-808E-031698218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5" name="Freeform 1086">
              <a:extLst>
                <a:ext uri="{FF2B5EF4-FFF2-40B4-BE49-F238E27FC236}">
                  <a16:creationId xmlns:a16="http://schemas.microsoft.com/office/drawing/2014/main" id="{3BECAB59-402D-C44C-8F0A-AC630F6F2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6" name="Freeform 1087">
              <a:extLst>
                <a:ext uri="{FF2B5EF4-FFF2-40B4-BE49-F238E27FC236}">
                  <a16:creationId xmlns:a16="http://schemas.microsoft.com/office/drawing/2014/main" id="{C431D1EA-39CA-5549-B407-D7CBF12DC37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13" name="Freeform 984">
            <a:extLst>
              <a:ext uri="{FF2B5EF4-FFF2-40B4-BE49-F238E27FC236}">
                <a16:creationId xmlns:a16="http://schemas.microsoft.com/office/drawing/2014/main" id="{EF28E360-D52F-294F-97A4-5B43A7D60CE3}"/>
              </a:ext>
            </a:extLst>
          </p:cNvPr>
          <p:cNvSpPr>
            <a:spLocks/>
          </p:cNvSpPr>
          <p:nvPr/>
        </p:nvSpPr>
        <p:spPr bwMode="auto">
          <a:xfrm>
            <a:off x="10153593" y="5636971"/>
            <a:ext cx="34049" cy="332924"/>
          </a:xfrm>
          <a:custGeom>
            <a:avLst/>
            <a:gdLst>
              <a:gd name="T0" fmla="*/ 3 w 354"/>
              <a:gd name="T1" fmla="*/ 0 h 2742"/>
              <a:gd name="T2" fmla="*/ 15 w 354"/>
              <a:gd name="T3" fmla="*/ 27 h 2742"/>
              <a:gd name="T4" fmla="*/ 15 w 354"/>
              <a:gd name="T5" fmla="*/ 205 h 2742"/>
              <a:gd name="T6" fmla="*/ 0 w 354"/>
              <a:gd name="T7" fmla="*/ 215 h 2742"/>
              <a:gd name="T8" fmla="*/ 3 w 354"/>
              <a:gd name="T9" fmla="*/ 0 h 27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4"/>
              <a:gd name="T16" fmla="*/ 0 h 2742"/>
              <a:gd name="T17" fmla="*/ 354 w 354"/>
              <a:gd name="T18" fmla="*/ 2742 h 27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4" h="2742">
                <a:moveTo>
                  <a:pt x="63" y="0"/>
                </a:moveTo>
                <a:lnTo>
                  <a:pt x="354" y="339"/>
                </a:lnTo>
                <a:lnTo>
                  <a:pt x="346" y="2624"/>
                </a:lnTo>
                <a:lnTo>
                  <a:pt x="0" y="2742"/>
                </a:lnTo>
                <a:lnTo>
                  <a:pt x="63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33333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4" name="Freeform 986">
            <a:extLst>
              <a:ext uri="{FF2B5EF4-FFF2-40B4-BE49-F238E27FC236}">
                <a16:creationId xmlns:a16="http://schemas.microsoft.com/office/drawing/2014/main" id="{9D5E80B1-F637-9E4D-BFD5-5F5ADB827A42}"/>
              </a:ext>
            </a:extLst>
          </p:cNvPr>
          <p:cNvSpPr>
            <a:spLocks/>
          </p:cNvSpPr>
          <p:nvPr/>
        </p:nvSpPr>
        <p:spPr bwMode="auto">
          <a:xfrm>
            <a:off x="10159970" y="5656923"/>
            <a:ext cx="20333" cy="308020"/>
          </a:xfrm>
          <a:custGeom>
            <a:avLst/>
            <a:gdLst>
              <a:gd name="T0" fmla="*/ 2 w 211"/>
              <a:gd name="T1" fmla="*/ 0 h 2537"/>
              <a:gd name="T2" fmla="*/ 9 w 211"/>
              <a:gd name="T3" fmla="*/ 18 h 2537"/>
              <a:gd name="T4" fmla="*/ 2 w 211"/>
              <a:gd name="T5" fmla="*/ 196 h 2537"/>
              <a:gd name="T6" fmla="*/ 2 w 211"/>
              <a:gd name="T7" fmla="*/ 0 h 2537"/>
              <a:gd name="T8" fmla="*/ 0 60000 65536"/>
              <a:gd name="T9" fmla="*/ 0 60000 65536"/>
              <a:gd name="T10" fmla="*/ 0 60000 65536"/>
              <a:gd name="T11" fmla="*/ 0 60000 65536"/>
              <a:gd name="T12" fmla="*/ 0 w 211"/>
              <a:gd name="T13" fmla="*/ 0 h 2537"/>
              <a:gd name="T14" fmla="*/ 211 w 211"/>
              <a:gd name="T15" fmla="*/ 2537 h 25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" h="2537">
                <a:moveTo>
                  <a:pt x="7" y="0"/>
                </a:moveTo>
                <a:cubicBezTo>
                  <a:pt x="7" y="0"/>
                  <a:pt x="57" y="28"/>
                  <a:pt x="211" y="218"/>
                </a:cubicBezTo>
                <a:cubicBezTo>
                  <a:pt x="0" y="1229"/>
                  <a:pt x="41" y="2537"/>
                  <a:pt x="7" y="2501"/>
                </a:cubicBezTo>
                <a:lnTo>
                  <a:pt x="7" y="0"/>
                </a:lnTo>
                <a:close/>
              </a:path>
            </a:pathLst>
          </a:custGeom>
          <a:gradFill rotWithShape="1">
            <a:gsLst>
              <a:gs pos="0">
                <a:srgbClr val="808080"/>
              </a:gs>
              <a:gs pos="100000">
                <a:srgbClr val="F8F8F8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5" name="Freeform 987">
            <a:extLst>
              <a:ext uri="{FF2B5EF4-FFF2-40B4-BE49-F238E27FC236}">
                <a16:creationId xmlns:a16="http://schemas.microsoft.com/office/drawing/2014/main" id="{F21D56DB-F5E9-8D44-92D9-C4770361B950}"/>
              </a:ext>
            </a:extLst>
          </p:cNvPr>
          <p:cNvSpPr>
            <a:spLocks/>
          </p:cNvSpPr>
          <p:nvPr/>
        </p:nvSpPr>
        <p:spPr bwMode="auto">
          <a:xfrm>
            <a:off x="10155518" y="5812753"/>
            <a:ext cx="31643" cy="27525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1 h 226"/>
              <a:gd name="T4" fmla="*/ 14 w 328"/>
              <a:gd name="T5" fmla="*/ 19 h 226"/>
              <a:gd name="T6" fmla="*/ 0 w 328"/>
              <a:gd name="T7" fmla="*/ 8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6" name="Rectangle 988">
            <a:extLst>
              <a:ext uri="{FF2B5EF4-FFF2-40B4-BE49-F238E27FC236}">
                <a16:creationId xmlns:a16="http://schemas.microsoft.com/office/drawing/2014/main" id="{0447DE90-707A-1F42-8981-9A87D22C1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6299" y="5674399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17" name="Group 989">
            <a:extLst>
              <a:ext uri="{FF2B5EF4-FFF2-40B4-BE49-F238E27FC236}">
                <a16:creationId xmlns:a16="http://schemas.microsoft.com/office/drawing/2014/main" id="{A6C8AE16-7445-9845-8F83-A3F851D4F042}"/>
              </a:ext>
            </a:extLst>
          </p:cNvPr>
          <p:cNvGrpSpPr>
            <a:grpSpLocks/>
          </p:cNvGrpSpPr>
          <p:nvPr/>
        </p:nvGrpSpPr>
        <p:grpSpPr bwMode="auto">
          <a:xfrm>
            <a:off x="10091149" y="5671195"/>
            <a:ext cx="69903" cy="21117"/>
            <a:chOff x="614" y="2568"/>
            <a:chExt cx="725" cy="139"/>
          </a:xfrm>
        </p:grpSpPr>
        <p:sp>
          <p:nvSpPr>
            <p:cNvPr id="418" name="AutoShape 990">
              <a:extLst>
                <a:ext uri="{FF2B5EF4-FFF2-40B4-BE49-F238E27FC236}">
                  <a16:creationId xmlns:a16="http://schemas.microsoft.com/office/drawing/2014/main" id="{5E1B1032-2F46-EF4A-B472-E7BC9E83C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66"/>
              <a:ext cx="721" cy="14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19" name="AutoShape 991">
              <a:extLst>
                <a:ext uri="{FF2B5EF4-FFF2-40B4-BE49-F238E27FC236}">
                  <a16:creationId xmlns:a16="http://schemas.microsoft.com/office/drawing/2014/main" id="{F24B042A-2483-8545-A723-0074F55A1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1"/>
              <a:ext cx="696" cy="11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20" name="Rectangle 992">
            <a:extLst>
              <a:ext uri="{FF2B5EF4-FFF2-40B4-BE49-F238E27FC236}">
                <a16:creationId xmlns:a16="http://schemas.microsoft.com/office/drawing/2014/main" id="{E881C066-69A3-D649-893B-A3C4CB9FA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502" y="5722750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21" name="Group 993">
            <a:extLst>
              <a:ext uri="{FF2B5EF4-FFF2-40B4-BE49-F238E27FC236}">
                <a16:creationId xmlns:a16="http://schemas.microsoft.com/office/drawing/2014/main" id="{2B8081F4-DBFC-C442-BDEE-DF67BF3817BC}"/>
              </a:ext>
            </a:extLst>
          </p:cNvPr>
          <p:cNvGrpSpPr>
            <a:grpSpLocks/>
          </p:cNvGrpSpPr>
          <p:nvPr/>
        </p:nvGrpSpPr>
        <p:grpSpPr bwMode="auto">
          <a:xfrm>
            <a:off x="10090909" y="5718672"/>
            <a:ext cx="69903" cy="19515"/>
            <a:chOff x="614" y="2568"/>
            <a:chExt cx="725" cy="139"/>
          </a:xfrm>
        </p:grpSpPr>
        <p:sp>
          <p:nvSpPr>
            <p:cNvPr id="422" name="AutoShape 994">
              <a:extLst>
                <a:ext uri="{FF2B5EF4-FFF2-40B4-BE49-F238E27FC236}">
                  <a16:creationId xmlns:a16="http://schemas.microsoft.com/office/drawing/2014/main" id="{B9A9624E-B9DF-9A46-B31E-DD7EFD0F2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2564"/>
              <a:ext cx="721" cy="13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23" name="AutoShape 995">
              <a:extLst>
                <a:ext uri="{FF2B5EF4-FFF2-40B4-BE49-F238E27FC236}">
                  <a16:creationId xmlns:a16="http://schemas.microsoft.com/office/drawing/2014/main" id="{642F554B-5A88-A44B-AAB6-61F7D5A17F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" y="2581"/>
              <a:ext cx="696" cy="10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24" name="Rectangle 996">
            <a:extLst>
              <a:ext uri="{FF2B5EF4-FFF2-40B4-BE49-F238E27FC236}">
                <a16:creationId xmlns:a16="http://schemas.microsoft.com/office/drawing/2014/main" id="{2F7E8752-11E5-3642-90E6-5285D40EA4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502" y="5771101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25" name="Rectangle 997">
            <a:extLst>
              <a:ext uri="{FF2B5EF4-FFF2-40B4-BE49-F238E27FC236}">
                <a16:creationId xmlns:a16="http://schemas.microsoft.com/office/drawing/2014/main" id="{C884D5C3-FF18-F04A-B4E2-7E02117C03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8705" y="5814938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26" name="Group 998">
            <a:extLst>
              <a:ext uri="{FF2B5EF4-FFF2-40B4-BE49-F238E27FC236}">
                <a16:creationId xmlns:a16="http://schemas.microsoft.com/office/drawing/2014/main" id="{D321F228-396F-C44B-AA64-15D0F1B6CEFB}"/>
              </a:ext>
            </a:extLst>
          </p:cNvPr>
          <p:cNvGrpSpPr>
            <a:grpSpLocks/>
          </p:cNvGrpSpPr>
          <p:nvPr/>
        </p:nvGrpSpPr>
        <p:grpSpPr bwMode="auto">
          <a:xfrm>
            <a:off x="10089465" y="5810860"/>
            <a:ext cx="70024" cy="21991"/>
            <a:chOff x="614" y="2568"/>
            <a:chExt cx="725" cy="139"/>
          </a:xfrm>
        </p:grpSpPr>
        <p:sp>
          <p:nvSpPr>
            <p:cNvPr id="427" name="AutoShape 999">
              <a:extLst>
                <a:ext uri="{FF2B5EF4-FFF2-40B4-BE49-F238E27FC236}">
                  <a16:creationId xmlns:a16="http://schemas.microsoft.com/office/drawing/2014/main" id="{849EBD72-C779-B442-B144-4C92B9E79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586"/>
              <a:ext cx="720" cy="12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28" name="AutoShape 1000">
              <a:extLst>
                <a:ext uri="{FF2B5EF4-FFF2-40B4-BE49-F238E27FC236}">
                  <a16:creationId xmlns:a16="http://schemas.microsoft.com/office/drawing/2014/main" id="{D93FB61F-FF29-F24D-8788-4165F5083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" y="2586"/>
              <a:ext cx="695" cy="10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29" name="Freeform 1001">
            <a:extLst>
              <a:ext uri="{FF2B5EF4-FFF2-40B4-BE49-F238E27FC236}">
                <a16:creationId xmlns:a16="http://schemas.microsoft.com/office/drawing/2014/main" id="{A40EEA2E-A801-414B-8FBC-BBC009ECE19B}"/>
              </a:ext>
            </a:extLst>
          </p:cNvPr>
          <p:cNvSpPr>
            <a:spLocks/>
          </p:cNvSpPr>
          <p:nvPr/>
        </p:nvSpPr>
        <p:spPr bwMode="auto">
          <a:xfrm>
            <a:off x="10156000" y="5771101"/>
            <a:ext cx="31643" cy="27380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0 h 226"/>
              <a:gd name="T4" fmla="*/ 14 w 328"/>
              <a:gd name="T5" fmla="*/ 17 h 226"/>
              <a:gd name="T6" fmla="*/ 0 w 328"/>
              <a:gd name="T7" fmla="*/ 7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30" name="Group 1002">
            <a:extLst>
              <a:ext uri="{FF2B5EF4-FFF2-40B4-BE49-F238E27FC236}">
                <a16:creationId xmlns:a16="http://schemas.microsoft.com/office/drawing/2014/main" id="{F068EC4B-78B0-B24C-99A7-F96D6C86A2B9}"/>
              </a:ext>
            </a:extLst>
          </p:cNvPr>
          <p:cNvGrpSpPr>
            <a:grpSpLocks/>
          </p:cNvGrpSpPr>
          <p:nvPr/>
        </p:nvGrpSpPr>
        <p:grpSpPr bwMode="auto">
          <a:xfrm>
            <a:off x="10089946" y="5767169"/>
            <a:ext cx="70024" cy="20243"/>
            <a:chOff x="614" y="2568"/>
            <a:chExt cx="725" cy="139"/>
          </a:xfrm>
        </p:grpSpPr>
        <p:sp>
          <p:nvSpPr>
            <p:cNvPr id="431" name="AutoShape 1003">
              <a:extLst>
                <a:ext uri="{FF2B5EF4-FFF2-40B4-BE49-F238E27FC236}">
                  <a16:creationId xmlns:a16="http://schemas.microsoft.com/office/drawing/2014/main" id="{76307DFD-7DBD-DD4D-8615-A8A8D15D8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71"/>
              <a:ext cx="732" cy="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32" name="AutoShape 1004">
              <a:extLst>
                <a:ext uri="{FF2B5EF4-FFF2-40B4-BE49-F238E27FC236}">
                  <a16:creationId xmlns:a16="http://schemas.microsoft.com/office/drawing/2014/main" id="{B5EA7410-FCB5-3C42-A74F-F566ABFAD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7"/>
              <a:ext cx="720" cy="10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33" name="Rectangle 1005">
            <a:extLst>
              <a:ext uri="{FF2B5EF4-FFF2-40B4-BE49-F238E27FC236}">
                <a16:creationId xmlns:a16="http://schemas.microsoft.com/office/drawing/2014/main" id="{10238275-C02A-F74A-A765-B593C055F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0946" y="5636388"/>
            <a:ext cx="8422" cy="332778"/>
          </a:xfrm>
          <a:prstGeom prst="rect">
            <a:avLst/>
          </a:prstGeom>
          <a:gradFill rotWithShape="1">
            <a:gsLst>
              <a:gs pos="0">
                <a:srgbClr val="333333"/>
              </a:gs>
              <a:gs pos="50000">
                <a:srgbClr val="DDDDDD"/>
              </a:gs>
              <a:gs pos="100000">
                <a:srgbClr val="333333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34" name="Freeform 1006">
            <a:extLst>
              <a:ext uri="{FF2B5EF4-FFF2-40B4-BE49-F238E27FC236}">
                <a16:creationId xmlns:a16="http://schemas.microsoft.com/office/drawing/2014/main" id="{81D6D301-6C77-C64B-B2D0-382D840AA7FC}"/>
              </a:ext>
            </a:extLst>
          </p:cNvPr>
          <p:cNvSpPr>
            <a:spLocks/>
          </p:cNvSpPr>
          <p:nvPr/>
        </p:nvSpPr>
        <p:spPr bwMode="auto">
          <a:xfrm>
            <a:off x="10158887" y="5720566"/>
            <a:ext cx="28515" cy="31020"/>
          </a:xfrm>
          <a:custGeom>
            <a:avLst/>
            <a:gdLst>
              <a:gd name="T0" fmla="*/ 2 w 296"/>
              <a:gd name="T1" fmla="*/ 0 h 256"/>
              <a:gd name="T2" fmla="*/ 14 w 296"/>
              <a:gd name="T3" fmla="*/ 10 h 256"/>
              <a:gd name="T4" fmla="*/ 14 w 296"/>
              <a:gd name="T5" fmla="*/ 19 h 256"/>
              <a:gd name="T6" fmla="*/ 0 w 296"/>
              <a:gd name="T7" fmla="*/ 7 h 256"/>
              <a:gd name="T8" fmla="*/ 2 w 296"/>
              <a:gd name="T9" fmla="*/ 0 h 2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6"/>
              <a:gd name="T16" fmla="*/ 0 h 256"/>
              <a:gd name="T17" fmla="*/ 296 w 296"/>
              <a:gd name="T18" fmla="*/ 256 h 2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6" h="256">
                <a:moveTo>
                  <a:pt x="4" y="0"/>
                </a:moveTo>
                <a:cubicBezTo>
                  <a:pt x="55" y="10"/>
                  <a:pt x="144" y="68"/>
                  <a:pt x="292" y="144"/>
                </a:cubicBezTo>
                <a:cubicBezTo>
                  <a:pt x="290" y="178"/>
                  <a:pt x="296" y="188"/>
                  <a:pt x="296" y="256"/>
                </a:cubicBezTo>
                <a:cubicBezTo>
                  <a:pt x="296" y="256"/>
                  <a:pt x="160" y="176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5" name="Freeform 1007">
            <a:extLst>
              <a:ext uri="{FF2B5EF4-FFF2-40B4-BE49-F238E27FC236}">
                <a16:creationId xmlns:a16="http://schemas.microsoft.com/office/drawing/2014/main" id="{6966CA35-6F7B-6C4F-AEE3-078FED56DF20}"/>
              </a:ext>
            </a:extLst>
          </p:cNvPr>
          <p:cNvSpPr>
            <a:spLocks/>
          </p:cNvSpPr>
          <p:nvPr/>
        </p:nvSpPr>
        <p:spPr bwMode="auto">
          <a:xfrm>
            <a:off x="10159248" y="5672943"/>
            <a:ext cx="29357" cy="34953"/>
          </a:xfrm>
          <a:custGeom>
            <a:avLst/>
            <a:gdLst>
              <a:gd name="T0" fmla="*/ 0 w 304"/>
              <a:gd name="T1" fmla="*/ 0 h 288"/>
              <a:gd name="T2" fmla="*/ 14 w 304"/>
              <a:gd name="T3" fmla="*/ 13 h 288"/>
              <a:gd name="T4" fmla="*/ 13 w 304"/>
              <a:gd name="T5" fmla="*/ 23 h 288"/>
              <a:gd name="T6" fmla="*/ 2 w 304"/>
              <a:gd name="T7" fmla="*/ 10 h 288"/>
              <a:gd name="T8" fmla="*/ 0 w 304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4"/>
              <a:gd name="T16" fmla="*/ 0 h 288"/>
              <a:gd name="T17" fmla="*/ 304 w 304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4" h="288">
                <a:moveTo>
                  <a:pt x="0" y="0"/>
                </a:moveTo>
                <a:cubicBezTo>
                  <a:pt x="51" y="10"/>
                  <a:pt x="148" y="76"/>
                  <a:pt x="304" y="164"/>
                </a:cubicBezTo>
                <a:cubicBezTo>
                  <a:pt x="302" y="198"/>
                  <a:pt x="284" y="220"/>
                  <a:pt x="284" y="288"/>
                </a:cubicBezTo>
                <a:cubicBezTo>
                  <a:pt x="284" y="288"/>
                  <a:pt x="163" y="179"/>
                  <a:pt x="8" y="124"/>
                </a:cubicBezTo>
                <a:cubicBezTo>
                  <a:pt x="8" y="72"/>
                  <a:pt x="0" y="17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6" name="Oval 1008">
            <a:extLst>
              <a:ext uri="{FF2B5EF4-FFF2-40B4-BE49-F238E27FC236}">
                <a16:creationId xmlns:a16="http://schemas.microsoft.com/office/drawing/2014/main" id="{2CFA9381-C4F6-8A4A-BCBB-312388656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83311" y="5954166"/>
            <a:ext cx="6016" cy="1383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37" name="Freeform 1009">
            <a:extLst>
              <a:ext uri="{FF2B5EF4-FFF2-40B4-BE49-F238E27FC236}">
                <a16:creationId xmlns:a16="http://schemas.microsoft.com/office/drawing/2014/main" id="{B30AEBEB-78E1-754E-BA64-FEE706BFF392}"/>
              </a:ext>
            </a:extLst>
          </p:cNvPr>
          <p:cNvSpPr>
            <a:spLocks/>
          </p:cNvSpPr>
          <p:nvPr/>
        </p:nvSpPr>
        <p:spPr bwMode="auto">
          <a:xfrm>
            <a:off x="10157684" y="5954603"/>
            <a:ext cx="29477" cy="29127"/>
          </a:xfrm>
          <a:custGeom>
            <a:avLst/>
            <a:gdLst>
              <a:gd name="T0" fmla="*/ 0 w 306"/>
              <a:gd name="T1" fmla="*/ 9 h 240"/>
              <a:gd name="T2" fmla="*/ 2 w 306"/>
              <a:gd name="T3" fmla="*/ 19 h 240"/>
              <a:gd name="T4" fmla="*/ 14 w 306"/>
              <a:gd name="T5" fmla="*/ 9 h 240"/>
              <a:gd name="T6" fmla="*/ 14 w 306"/>
              <a:gd name="T7" fmla="*/ 0 h 240"/>
              <a:gd name="T8" fmla="*/ 0 w 306"/>
              <a:gd name="T9" fmla="*/ 9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6"/>
              <a:gd name="T16" fmla="*/ 0 h 240"/>
              <a:gd name="T17" fmla="*/ 306 w 306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6" h="240">
                <a:moveTo>
                  <a:pt x="0" y="106"/>
                </a:moveTo>
                <a:lnTo>
                  <a:pt x="2" y="240"/>
                </a:lnTo>
                <a:lnTo>
                  <a:pt x="306" y="110"/>
                </a:lnTo>
                <a:lnTo>
                  <a:pt x="300" y="0"/>
                </a:lnTo>
                <a:lnTo>
                  <a:pt x="0" y="10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8" name="AutoShape 1010">
            <a:extLst>
              <a:ext uri="{FF2B5EF4-FFF2-40B4-BE49-F238E27FC236}">
                <a16:creationId xmlns:a16="http://schemas.microsoft.com/office/drawing/2014/main" id="{F2779901-7D8F-784A-8E8D-397036700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7877" y="5963487"/>
            <a:ext cx="143898" cy="21845"/>
          </a:xfrm>
          <a:prstGeom prst="roundRect">
            <a:avLst>
              <a:gd name="adj" fmla="val 50000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39" name="AutoShape 1011">
            <a:extLst>
              <a:ext uri="{FF2B5EF4-FFF2-40B4-BE49-F238E27FC236}">
                <a16:creationId xmlns:a16="http://schemas.microsoft.com/office/drawing/2014/main" id="{87A8BD55-4166-4643-A7DA-52B9D36F3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6299" y="5969166"/>
            <a:ext cx="128257" cy="1150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0" name="Oval 1012">
            <a:extLst>
              <a:ext uri="{FF2B5EF4-FFF2-40B4-BE49-F238E27FC236}">
                <a16:creationId xmlns:a16="http://schemas.microsoft.com/office/drawing/2014/main" id="{0F991E83-25F4-2549-B34F-7A9847201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8210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1" name="Oval 1013">
            <a:extLst>
              <a:ext uri="{FF2B5EF4-FFF2-40B4-BE49-F238E27FC236}">
                <a16:creationId xmlns:a16="http://schemas.microsoft.com/office/drawing/2014/main" id="{01F6513A-F015-D94A-929C-75D48673F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9867" y="5920815"/>
            <a:ext cx="19130" cy="2068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2" name="Oval 1014">
            <a:extLst>
              <a:ext uri="{FF2B5EF4-FFF2-40B4-BE49-F238E27FC236}">
                <a16:creationId xmlns:a16="http://schemas.microsoft.com/office/drawing/2014/main" id="{DF2F1710-E7DF-7E48-A534-44E42CD00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0201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3" name="Rectangle 1015">
            <a:extLst>
              <a:ext uri="{FF2B5EF4-FFF2-40B4-BE49-F238E27FC236}">
                <a16:creationId xmlns:a16="http://schemas.microsoft.com/office/drawing/2014/main" id="{328DCBC9-32E9-FD44-B2CF-3BC801D59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9410" y="5841444"/>
            <a:ext cx="9625" cy="110538"/>
          </a:xfrm>
          <a:prstGeom prst="rect">
            <a:avLst/>
          </a:prstGeom>
          <a:solidFill>
            <a:srgbClr val="29292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47" name="Group 590">
            <a:extLst>
              <a:ext uri="{FF2B5EF4-FFF2-40B4-BE49-F238E27FC236}">
                <a16:creationId xmlns:a16="http://schemas.microsoft.com/office/drawing/2014/main" id="{CCAB7625-FEE3-BB4A-97C1-EF1CC267990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id="451" name="Picture 591" descr="desktop_computer_stylized_medium">
              <a:extLst>
                <a:ext uri="{FF2B5EF4-FFF2-40B4-BE49-F238E27FC236}">
                  <a16:creationId xmlns:a16="http://schemas.microsoft.com/office/drawing/2014/main" id="{FC71EB74-5BE7-7A48-B637-5058D84946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" name="Freeform 592">
              <a:extLst>
                <a:ext uri="{FF2B5EF4-FFF2-40B4-BE49-F238E27FC236}">
                  <a16:creationId xmlns:a16="http://schemas.microsoft.com/office/drawing/2014/main" id="{B9007CC0-7362-AE4E-9B5B-742E3046F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44" name="Rectangle 443">
            <a:extLst>
              <a:ext uri="{FF2B5EF4-FFF2-40B4-BE49-F238E27FC236}">
                <a16:creationId xmlns:a16="http://schemas.microsoft.com/office/drawing/2014/main" id="{C47118FD-7A98-6943-B3A3-B578E5FB9F06}"/>
              </a:ext>
            </a:extLst>
          </p:cNvPr>
          <p:cNvSpPr/>
          <p:nvPr/>
        </p:nvSpPr>
        <p:spPr>
          <a:xfrm>
            <a:off x="6406266" y="1372497"/>
            <a:ext cx="5359400" cy="4954628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46" name="Group 652">
            <a:extLst>
              <a:ext uri="{FF2B5EF4-FFF2-40B4-BE49-F238E27FC236}">
                <a16:creationId xmlns:a16="http://schemas.microsoft.com/office/drawing/2014/main" id="{84B474B2-2AC4-EC40-9EA0-B5E48CE68CBD}"/>
              </a:ext>
            </a:extLst>
          </p:cNvPr>
          <p:cNvGrpSpPr>
            <a:grpSpLocks/>
          </p:cNvGrpSpPr>
          <p:nvPr/>
        </p:nvGrpSpPr>
        <p:grpSpPr bwMode="auto">
          <a:xfrm>
            <a:off x="7750224" y="1859725"/>
            <a:ext cx="415925" cy="385763"/>
            <a:chOff x="2751" y="1851"/>
            <a:chExt cx="462" cy="478"/>
          </a:xfrm>
        </p:grpSpPr>
        <p:pic>
          <p:nvPicPr>
            <p:cNvPr id="453" name="Picture 653" descr="iphone_stylized_small">
              <a:extLst>
                <a:ext uri="{FF2B5EF4-FFF2-40B4-BE49-F238E27FC236}">
                  <a16:creationId xmlns:a16="http://schemas.microsoft.com/office/drawing/2014/main" id="{34A94CEC-DE5F-E64D-A5B4-F04DB32319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4" name="Picture 654" descr="antenna_radiation_stylized">
              <a:extLst>
                <a:ext uri="{FF2B5EF4-FFF2-40B4-BE49-F238E27FC236}">
                  <a16:creationId xmlns:a16="http://schemas.microsoft.com/office/drawing/2014/main" id="{67C4AABE-F80E-F846-A0E8-D555DE64EB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84" name="Group 950">
            <a:extLst>
              <a:ext uri="{FF2B5EF4-FFF2-40B4-BE49-F238E27FC236}">
                <a16:creationId xmlns:a16="http://schemas.microsoft.com/office/drawing/2014/main" id="{7CEBBAF6-579E-3943-B1EB-BB883618D6D9}"/>
              </a:ext>
            </a:extLst>
          </p:cNvPr>
          <p:cNvGrpSpPr>
            <a:grpSpLocks/>
          </p:cNvGrpSpPr>
          <p:nvPr/>
        </p:nvGrpSpPr>
        <p:grpSpPr bwMode="auto">
          <a:xfrm>
            <a:off x="10002508" y="5616400"/>
            <a:ext cx="214974" cy="403920"/>
            <a:chOff x="4140" y="429"/>
            <a:chExt cx="1425" cy="2396"/>
          </a:xfrm>
        </p:grpSpPr>
        <p:sp>
          <p:nvSpPr>
            <p:cNvPr id="485" name="Freeform 951">
              <a:extLst>
                <a:ext uri="{FF2B5EF4-FFF2-40B4-BE49-F238E27FC236}">
                  <a16:creationId xmlns:a16="http://schemas.microsoft.com/office/drawing/2014/main" id="{984581C6-7CED-A042-809F-11066F04B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6" name="Rectangle 952">
              <a:extLst>
                <a:ext uri="{FF2B5EF4-FFF2-40B4-BE49-F238E27FC236}">
                  <a16:creationId xmlns:a16="http://schemas.microsoft.com/office/drawing/2014/main" id="{0E0A78D4-7C3B-2143-AE69-FA504AD75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87" name="Freeform 953">
              <a:extLst>
                <a:ext uri="{FF2B5EF4-FFF2-40B4-BE49-F238E27FC236}">
                  <a16:creationId xmlns:a16="http://schemas.microsoft.com/office/drawing/2014/main" id="{B0C7F238-A8B7-7443-8BA5-8939FF6B5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8" name="Freeform 954">
              <a:extLst>
                <a:ext uri="{FF2B5EF4-FFF2-40B4-BE49-F238E27FC236}">
                  <a16:creationId xmlns:a16="http://schemas.microsoft.com/office/drawing/2014/main" id="{6F90FD17-11E4-EE4F-AF2F-7122C053E0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9" name="Rectangle 955">
              <a:extLst>
                <a:ext uri="{FF2B5EF4-FFF2-40B4-BE49-F238E27FC236}">
                  <a16:creationId xmlns:a16="http://schemas.microsoft.com/office/drawing/2014/main" id="{53A75298-B138-094F-9787-1B231F480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90" name="Group 956">
              <a:extLst>
                <a:ext uri="{FF2B5EF4-FFF2-40B4-BE49-F238E27FC236}">
                  <a16:creationId xmlns:a16="http://schemas.microsoft.com/office/drawing/2014/main" id="{AD456B50-CD82-6F4C-9CF1-09ABBC571C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15" name="AutoShape 957">
                <a:extLst>
                  <a:ext uri="{FF2B5EF4-FFF2-40B4-BE49-F238E27FC236}">
                    <a16:creationId xmlns:a16="http://schemas.microsoft.com/office/drawing/2014/main" id="{4C074F81-A723-5F4E-9479-CE1CDCFBCB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6" name="AutoShape 958">
                <a:extLst>
                  <a:ext uri="{FF2B5EF4-FFF2-40B4-BE49-F238E27FC236}">
                    <a16:creationId xmlns:a16="http://schemas.microsoft.com/office/drawing/2014/main" id="{4DE71513-1E1D-B644-992C-AE6AB0DB11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1" name="Rectangle 959">
              <a:extLst>
                <a:ext uri="{FF2B5EF4-FFF2-40B4-BE49-F238E27FC236}">
                  <a16:creationId xmlns:a16="http://schemas.microsoft.com/office/drawing/2014/main" id="{05D448DB-B3CB-C64D-8C4B-72D790DFF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92" name="Group 960">
              <a:extLst>
                <a:ext uri="{FF2B5EF4-FFF2-40B4-BE49-F238E27FC236}">
                  <a16:creationId xmlns:a16="http://schemas.microsoft.com/office/drawing/2014/main" id="{9CDEBDA5-A066-D749-B9E9-47DB05253D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13" name="AutoShape 961">
                <a:extLst>
                  <a:ext uri="{FF2B5EF4-FFF2-40B4-BE49-F238E27FC236}">
                    <a16:creationId xmlns:a16="http://schemas.microsoft.com/office/drawing/2014/main" id="{8E73CA32-EF58-EA45-A4FE-37E560EBE8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4" name="AutoShape 962">
                <a:extLst>
                  <a:ext uri="{FF2B5EF4-FFF2-40B4-BE49-F238E27FC236}">
                    <a16:creationId xmlns:a16="http://schemas.microsoft.com/office/drawing/2014/main" id="{2E2C05F9-1F42-CF46-83F8-339E874CF6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3" name="Rectangle 963">
              <a:extLst>
                <a:ext uri="{FF2B5EF4-FFF2-40B4-BE49-F238E27FC236}">
                  <a16:creationId xmlns:a16="http://schemas.microsoft.com/office/drawing/2014/main" id="{D2B5715C-9E55-D04D-BD32-A700B9DCC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94" name="Rectangle 964">
              <a:extLst>
                <a:ext uri="{FF2B5EF4-FFF2-40B4-BE49-F238E27FC236}">
                  <a16:creationId xmlns:a16="http://schemas.microsoft.com/office/drawing/2014/main" id="{3A8FF8A7-C248-1B42-80FA-051974D95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95" name="Group 965">
              <a:extLst>
                <a:ext uri="{FF2B5EF4-FFF2-40B4-BE49-F238E27FC236}">
                  <a16:creationId xmlns:a16="http://schemas.microsoft.com/office/drawing/2014/main" id="{8E71E5B0-A3F5-D344-B255-99112EB19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11" name="AutoShape 966">
                <a:extLst>
                  <a:ext uri="{FF2B5EF4-FFF2-40B4-BE49-F238E27FC236}">
                    <a16:creationId xmlns:a16="http://schemas.microsoft.com/office/drawing/2014/main" id="{A2F22898-EA39-FB4D-B255-ABCB1B7C1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2" name="AutoShape 967">
                <a:extLst>
                  <a:ext uri="{FF2B5EF4-FFF2-40B4-BE49-F238E27FC236}">
                    <a16:creationId xmlns:a16="http://schemas.microsoft.com/office/drawing/2014/main" id="{FBF034BA-270B-6F40-B57B-8A19ABF281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6" name="Freeform 968">
              <a:extLst>
                <a:ext uri="{FF2B5EF4-FFF2-40B4-BE49-F238E27FC236}">
                  <a16:creationId xmlns:a16="http://schemas.microsoft.com/office/drawing/2014/main" id="{C6616798-D999-124B-8365-0FF6B1AC6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97" name="Group 969">
              <a:extLst>
                <a:ext uri="{FF2B5EF4-FFF2-40B4-BE49-F238E27FC236}">
                  <a16:creationId xmlns:a16="http://schemas.microsoft.com/office/drawing/2014/main" id="{0D2B7299-399C-9748-80B1-8B82EA5708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09" name="AutoShape 970">
                <a:extLst>
                  <a:ext uri="{FF2B5EF4-FFF2-40B4-BE49-F238E27FC236}">
                    <a16:creationId xmlns:a16="http://schemas.microsoft.com/office/drawing/2014/main" id="{791F8FFE-36CE-5D47-899C-7B6F5471D9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0" name="AutoShape 971">
                <a:extLst>
                  <a:ext uri="{FF2B5EF4-FFF2-40B4-BE49-F238E27FC236}">
                    <a16:creationId xmlns:a16="http://schemas.microsoft.com/office/drawing/2014/main" id="{96614370-C84C-644E-AF93-94853FD47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8" name="Rectangle 972">
              <a:extLst>
                <a:ext uri="{FF2B5EF4-FFF2-40B4-BE49-F238E27FC236}">
                  <a16:creationId xmlns:a16="http://schemas.microsoft.com/office/drawing/2014/main" id="{3024E21F-4580-974D-A923-DBF7106EF1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99" name="Freeform 973">
              <a:extLst>
                <a:ext uri="{FF2B5EF4-FFF2-40B4-BE49-F238E27FC236}">
                  <a16:creationId xmlns:a16="http://schemas.microsoft.com/office/drawing/2014/main" id="{355CC750-A436-114A-B13D-15B18BE009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0" name="Freeform 974">
              <a:extLst>
                <a:ext uri="{FF2B5EF4-FFF2-40B4-BE49-F238E27FC236}">
                  <a16:creationId xmlns:a16="http://schemas.microsoft.com/office/drawing/2014/main" id="{D88AEB08-419C-994D-B9AF-2D260494D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1" name="Oval 975">
              <a:extLst>
                <a:ext uri="{FF2B5EF4-FFF2-40B4-BE49-F238E27FC236}">
                  <a16:creationId xmlns:a16="http://schemas.microsoft.com/office/drawing/2014/main" id="{A70DC3D0-7F41-FB4E-BF25-4A8051E0D9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2" name="Freeform 976">
              <a:extLst>
                <a:ext uri="{FF2B5EF4-FFF2-40B4-BE49-F238E27FC236}">
                  <a16:creationId xmlns:a16="http://schemas.microsoft.com/office/drawing/2014/main" id="{00011472-61BE-7D4E-BF36-C4C4F0A5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3" name="AutoShape 977">
              <a:extLst>
                <a:ext uri="{FF2B5EF4-FFF2-40B4-BE49-F238E27FC236}">
                  <a16:creationId xmlns:a16="http://schemas.microsoft.com/office/drawing/2014/main" id="{369D2889-1BFC-A340-B67F-54F258D6F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4" name="AutoShape 978">
              <a:extLst>
                <a:ext uri="{FF2B5EF4-FFF2-40B4-BE49-F238E27FC236}">
                  <a16:creationId xmlns:a16="http://schemas.microsoft.com/office/drawing/2014/main" id="{CEFA09E5-3186-4445-AD94-60C0E1519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5" name="Oval 979">
              <a:extLst>
                <a:ext uri="{FF2B5EF4-FFF2-40B4-BE49-F238E27FC236}">
                  <a16:creationId xmlns:a16="http://schemas.microsoft.com/office/drawing/2014/main" id="{9AFADA62-C3CB-594F-8048-887106427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6" name="Oval 980">
              <a:extLst>
                <a:ext uri="{FF2B5EF4-FFF2-40B4-BE49-F238E27FC236}">
                  <a16:creationId xmlns:a16="http://schemas.microsoft.com/office/drawing/2014/main" id="{C82FFABC-4C4C-6243-9D2D-3C99FBC51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7" name="Oval 981">
              <a:extLst>
                <a:ext uri="{FF2B5EF4-FFF2-40B4-BE49-F238E27FC236}">
                  <a16:creationId xmlns:a16="http://schemas.microsoft.com/office/drawing/2014/main" id="{C0EFDD4D-FB5A-6D4E-97DD-CFA89D4A9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8" name="Rectangle 982">
              <a:extLst>
                <a:ext uri="{FF2B5EF4-FFF2-40B4-BE49-F238E27FC236}">
                  <a16:creationId xmlns:a16="http://schemas.microsoft.com/office/drawing/2014/main" id="{99A1B872-581F-BE49-AADF-3A6775C16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CB1C97D-3768-4242-9FE4-DEE44A32C22B}"/>
              </a:ext>
            </a:extLst>
          </p:cNvPr>
          <p:cNvGrpSpPr/>
          <p:nvPr/>
        </p:nvGrpSpPr>
        <p:grpSpPr>
          <a:xfrm>
            <a:off x="7680324" y="1137866"/>
            <a:ext cx="3489213" cy="4926975"/>
            <a:chOff x="7680324" y="1137866"/>
            <a:chExt cx="3489213" cy="4926975"/>
          </a:xfrm>
        </p:grpSpPr>
        <p:sp>
          <p:nvSpPr>
            <p:cNvPr id="463" name="Freeform 917">
              <a:extLst>
                <a:ext uri="{FF2B5EF4-FFF2-40B4-BE49-F238E27FC236}">
                  <a16:creationId xmlns:a16="http://schemas.microsoft.com/office/drawing/2014/main" id="{ADACC4C8-123A-0642-ADC2-DC6E1D927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845" y="1190714"/>
              <a:ext cx="304800" cy="942975"/>
            </a:xfrm>
            <a:custGeom>
              <a:avLst/>
              <a:gdLst>
                <a:gd name="T0" fmla="*/ 0 w 192"/>
                <a:gd name="T1" fmla="*/ 594 h 594"/>
                <a:gd name="T2" fmla="*/ 192 w 192"/>
                <a:gd name="T3" fmla="*/ 0 h 594"/>
                <a:gd name="T4" fmla="*/ 192 w 192"/>
                <a:gd name="T5" fmla="*/ 515 h 594"/>
                <a:gd name="T6" fmla="*/ 0 w 192"/>
                <a:gd name="T7" fmla="*/ 594 h 5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594"/>
                <a:gd name="T14" fmla="*/ 192 w 192"/>
                <a:gd name="T15" fmla="*/ 594 h 5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594">
                  <a:moveTo>
                    <a:pt x="0" y="594"/>
                  </a:moveTo>
                  <a:lnTo>
                    <a:pt x="192" y="0"/>
                  </a:lnTo>
                  <a:lnTo>
                    <a:pt x="192" y="515"/>
                  </a:lnTo>
                  <a:lnTo>
                    <a:pt x="0" y="594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CC00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2" name="Freeform 917">
              <a:extLst>
                <a:ext uri="{FF2B5EF4-FFF2-40B4-BE49-F238E27FC236}">
                  <a16:creationId xmlns:a16="http://schemas.microsoft.com/office/drawing/2014/main" id="{831FA212-BCFB-1F40-96A0-1C871E9EF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4523" y="4775289"/>
              <a:ext cx="304800" cy="942975"/>
            </a:xfrm>
            <a:custGeom>
              <a:avLst/>
              <a:gdLst>
                <a:gd name="T0" fmla="*/ 0 w 192"/>
                <a:gd name="T1" fmla="*/ 594 h 594"/>
                <a:gd name="T2" fmla="*/ 192 w 192"/>
                <a:gd name="T3" fmla="*/ 0 h 594"/>
                <a:gd name="T4" fmla="*/ 192 w 192"/>
                <a:gd name="T5" fmla="*/ 515 h 594"/>
                <a:gd name="T6" fmla="*/ 0 w 192"/>
                <a:gd name="T7" fmla="*/ 594 h 5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594"/>
                <a:gd name="T14" fmla="*/ 192 w 192"/>
                <a:gd name="T15" fmla="*/ 594 h 5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594">
                  <a:moveTo>
                    <a:pt x="0" y="594"/>
                  </a:moveTo>
                  <a:lnTo>
                    <a:pt x="192" y="0"/>
                  </a:lnTo>
                  <a:lnTo>
                    <a:pt x="192" y="515"/>
                  </a:lnTo>
                  <a:lnTo>
                    <a:pt x="0" y="594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CC00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AD244DE-F453-1349-B665-A1EA38EE658E}"/>
                </a:ext>
              </a:extLst>
            </p:cNvPr>
            <p:cNvGrpSpPr/>
            <p:nvPr/>
          </p:nvGrpSpPr>
          <p:grpSpPr>
            <a:xfrm>
              <a:off x="7680324" y="1137866"/>
              <a:ext cx="3489213" cy="4926975"/>
              <a:chOff x="7680324" y="1137866"/>
              <a:chExt cx="3489213" cy="4926975"/>
            </a:xfrm>
          </p:grpSpPr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D57ABF6C-635D-8547-9D46-7AFB160876AA}"/>
                  </a:ext>
                </a:extLst>
              </p:cNvPr>
              <p:cNvSpPr/>
              <p:nvPr/>
            </p:nvSpPr>
            <p:spPr>
              <a:xfrm>
                <a:off x="7680324" y="1814171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0" name="Oval 449">
                <a:extLst>
                  <a:ext uri="{FF2B5EF4-FFF2-40B4-BE49-F238E27FC236}">
                    <a16:creationId xmlns:a16="http://schemas.microsoft.com/office/drawing/2014/main" id="{2895CDC0-6EA0-564A-AFB6-E1E735A44F41}"/>
                  </a:ext>
                </a:extLst>
              </p:cNvPr>
              <p:cNvSpPr/>
              <p:nvPr/>
            </p:nvSpPr>
            <p:spPr>
              <a:xfrm>
                <a:off x="9823450" y="5554772"/>
                <a:ext cx="612303" cy="510069"/>
              </a:xfrm>
              <a:prstGeom prst="ellipse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CFEE881-E73C-8C4D-A5ED-9848E08F428B}"/>
                  </a:ext>
                </a:extLst>
              </p:cNvPr>
              <p:cNvGrpSpPr/>
              <p:nvPr/>
            </p:nvGrpSpPr>
            <p:grpSpPr>
              <a:xfrm>
                <a:off x="10288915" y="4742972"/>
                <a:ext cx="880622" cy="861812"/>
                <a:chOff x="10288915" y="4742972"/>
                <a:chExt cx="880622" cy="861812"/>
              </a:xfrm>
            </p:grpSpPr>
            <p:grpSp>
              <p:nvGrpSpPr>
                <p:cNvPr id="323" name="Group 950">
                  <a:extLst>
                    <a:ext uri="{FF2B5EF4-FFF2-40B4-BE49-F238E27FC236}">
                      <a16:creationId xmlns:a16="http://schemas.microsoft.com/office/drawing/2014/main" id="{BF16D25A-05F2-BD48-8851-FCCC3771B7E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0288915" y="5273951"/>
                  <a:ext cx="177192" cy="330833"/>
                  <a:chOff x="4140" y="429"/>
                  <a:chExt cx="1425" cy="2396"/>
                </a:xfrm>
              </p:grpSpPr>
              <p:sp>
                <p:nvSpPr>
                  <p:cNvPr id="324" name="Freeform 951">
                    <a:extLst>
                      <a:ext uri="{FF2B5EF4-FFF2-40B4-BE49-F238E27FC236}">
                        <a16:creationId xmlns:a16="http://schemas.microsoft.com/office/drawing/2014/main" id="{72C50429-8235-E440-B0F8-ADCFAC74851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68" y="433"/>
                    <a:ext cx="283" cy="2286"/>
                  </a:xfrm>
                  <a:custGeom>
                    <a:avLst/>
                    <a:gdLst>
                      <a:gd name="T0" fmla="*/ 3 w 354"/>
                      <a:gd name="T1" fmla="*/ 0 h 2742"/>
                      <a:gd name="T2" fmla="*/ 15 w 354"/>
                      <a:gd name="T3" fmla="*/ 27 h 2742"/>
                      <a:gd name="T4" fmla="*/ 15 w 354"/>
                      <a:gd name="T5" fmla="*/ 205 h 2742"/>
                      <a:gd name="T6" fmla="*/ 0 w 354"/>
                      <a:gd name="T7" fmla="*/ 215 h 2742"/>
                      <a:gd name="T8" fmla="*/ 3 w 354"/>
                      <a:gd name="T9" fmla="*/ 0 h 274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54"/>
                      <a:gd name="T16" fmla="*/ 0 h 2742"/>
                      <a:gd name="T17" fmla="*/ 354 w 354"/>
                      <a:gd name="T18" fmla="*/ 2742 h 274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54" h="2742">
                        <a:moveTo>
                          <a:pt x="63" y="0"/>
                        </a:moveTo>
                        <a:lnTo>
                          <a:pt x="354" y="339"/>
                        </a:lnTo>
                        <a:lnTo>
                          <a:pt x="346" y="2624"/>
                        </a:lnTo>
                        <a:lnTo>
                          <a:pt x="0" y="2742"/>
                        </a:lnTo>
                        <a:lnTo>
                          <a:pt x="63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DDDDDD"/>
                      </a:gs>
                      <a:gs pos="100000">
                        <a:srgbClr val="333333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5" name="Rectangle 952">
                    <a:extLst>
                      <a:ext uri="{FF2B5EF4-FFF2-40B4-BE49-F238E27FC236}">
                        <a16:creationId xmlns:a16="http://schemas.microsoft.com/office/drawing/2014/main" id="{C8289D20-20EF-CE4A-B82D-CC6F98B220C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429"/>
                    <a:ext cx="1046" cy="228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26" name="Freeform 953">
                    <a:extLst>
                      <a:ext uri="{FF2B5EF4-FFF2-40B4-BE49-F238E27FC236}">
                        <a16:creationId xmlns:a16="http://schemas.microsoft.com/office/drawing/2014/main" id="{512EE24C-2BC1-5A45-B541-28FAD55222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21" y="570"/>
                    <a:ext cx="169" cy="2115"/>
                  </a:xfrm>
                  <a:custGeom>
                    <a:avLst/>
                    <a:gdLst>
                      <a:gd name="T0" fmla="*/ 2 w 211"/>
                      <a:gd name="T1" fmla="*/ 0 h 2537"/>
                      <a:gd name="T2" fmla="*/ 9 w 211"/>
                      <a:gd name="T3" fmla="*/ 18 h 2537"/>
                      <a:gd name="T4" fmla="*/ 2 w 211"/>
                      <a:gd name="T5" fmla="*/ 196 h 2537"/>
                      <a:gd name="T6" fmla="*/ 2 w 211"/>
                      <a:gd name="T7" fmla="*/ 0 h 2537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11"/>
                      <a:gd name="T13" fmla="*/ 0 h 2537"/>
                      <a:gd name="T14" fmla="*/ 211 w 211"/>
                      <a:gd name="T15" fmla="*/ 2537 h 2537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1" h="2537">
                        <a:moveTo>
                          <a:pt x="7" y="0"/>
                        </a:moveTo>
                        <a:cubicBezTo>
                          <a:pt x="7" y="0"/>
                          <a:pt x="57" y="28"/>
                          <a:pt x="211" y="218"/>
                        </a:cubicBezTo>
                        <a:cubicBezTo>
                          <a:pt x="0" y="1229"/>
                          <a:pt x="41" y="2537"/>
                          <a:pt x="7" y="2501"/>
                        </a:cubicBezTo>
                        <a:lnTo>
                          <a:pt x="7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808080"/>
                      </a:gs>
                      <a:gs pos="100000">
                        <a:srgbClr val="F8F8F8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7" name="Freeform 954">
                    <a:extLst>
                      <a:ext uri="{FF2B5EF4-FFF2-40B4-BE49-F238E27FC236}">
                        <a16:creationId xmlns:a16="http://schemas.microsoft.com/office/drawing/2014/main" id="{CC26DF50-FD02-994D-80F7-4CD21CC31FD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84" y="1640"/>
                    <a:ext cx="263" cy="189"/>
                  </a:xfrm>
                  <a:custGeom>
                    <a:avLst/>
                    <a:gdLst>
                      <a:gd name="T0" fmla="*/ 2 w 328"/>
                      <a:gd name="T1" fmla="*/ 0 h 226"/>
                      <a:gd name="T2" fmla="*/ 14 w 328"/>
                      <a:gd name="T3" fmla="*/ 11 h 226"/>
                      <a:gd name="T4" fmla="*/ 14 w 328"/>
                      <a:gd name="T5" fmla="*/ 19 h 226"/>
                      <a:gd name="T6" fmla="*/ 0 w 328"/>
                      <a:gd name="T7" fmla="*/ 8 h 226"/>
                      <a:gd name="T8" fmla="*/ 2 w 328"/>
                      <a:gd name="T9" fmla="*/ 0 h 2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28"/>
                      <a:gd name="T16" fmla="*/ 0 h 226"/>
                      <a:gd name="T17" fmla="*/ 328 w 328"/>
                      <a:gd name="T18" fmla="*/ 226 h 22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28" name="Rectangle 955">
                    <a:extLst>
                      <a:ext uri="{FF2B5EF4-FFF2-40B4-BE49-F238E27FC236}">
                        <a16:creationId xmlns:a16="http://schemas.microsoft.com/office/drawing/2014/main" id="{12D5F885-EEB6-EA49-8F16-8E65F7B568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690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grpSp>
                <p:nvGrpSpPr>
                  <p:cNvPr id="329" name="Group 956">
                    <a:extLst>
                      <a:ext uri="{FF2B5EF4-FFF2-40B4-BE49-F238E27FC236}">
                        <a16:creationId xmlns:a16="http://schemas.microsoft.com/office/drawing/2014/main" id="{4819CF1A-CAA2-2445-BACA-6333C67700FA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49" y="668"/>
                    <a:ext cx="581" cy="145"/>
                    <a:chOff x="614" y="2568"/>
                    <a:chExt cx="725" cy="139"/>
                  </a:xfrm>
                </p:grpSpPr>
                <p:sp>
                  <p:nvSpPr>
                    <p:cNvPr id="354" name="AutoShape 957">
                      <a:extLst>
                        <a:ext uri="{FF2B5EF4-FFF2-40B4-BE49-F238E27FC236}">
                          <a16:creationId xmlns:a16="http://schemas.microsoft.com/office/drawing/2014/main" id="{F403CAA7-7575-5B45-9B26-74060E67EDD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3" y="2566"/>
                      <a:ext cx="721" cy="14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55" name="AutoShape 958">
                      <a:extLst>
                        <a:ext uri="{FF2B5EF4-FFF2-40B4-BE49-F238E27FC236}">
                          <a16:creationId xmlns:a16="http://schemas.microsoft.com/office/drawing/2014/main" id="{E7C03107-B3D4-E74B-8026-51FC5FB4C97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5" y="2581"/>
                      <a:ext cx="696" cy="114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330" name="Rectangle 959">
                    <a:extLst>
                      <a:ext uri="{FF2B5EF4-FFF2-40B4-BE49-F238E27FC236}">
                        <a16:creationId xmlns:a16="http://schemas.microsoft.com/office/drawing/2014/main" id="{8C82FD14-8B3E-4C45-BA2F-1D536922BBF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0" y="1022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grpSp>
                <p:nvGrpSpPr>
                  <p:cNvPr id="331" name="Group 960">
                    <a:extLst>
                      <a:ext uri="{FF2B5EF4-FFF2-40B4-BE49-F238E27FC236}">
                        <a16:creationId xmlns:a16="http://schemas.microsoft.com/office/drawing/2014/main" id="{848EC42A-6B0F-D74E-99AF-9287D4319DF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47" y="994"/>
                    <a:ext cx="581" cy="134"/>
                    <a:chOff x="614" y="2568"/>
                    <a:chExt cx="725" cy="139"/>
                  </a:xfrm>
                </p:grpSpPr>
                <p:sp>
                  <p:nvSpPr>
                    <p:cNvPr id="352" name="AutoShape 961">
                      <a:extLst>
                        <a:ext uri="{FF2B5EF4-FFF2-40B4-BE49-F238E27FC236}">
                          <a16:creationId xmlns:a16="http://schemas.microsoft.com/office/drawing/2014/main" id="{5837F05C-C8FD-5D48-B46A-FAF46F8F6D0B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5" y="2564"/>
                      <a:ext cx="721" cy="139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53" name="AutoShape 962">
                      <a:extLst>
                        <a:ext uri="{FF2B5EF4-FFF2-40B4-BE49-F238E27FC236}">
                          <a16:creationId xmlns:a16="http://schemas.microsoft.com/office/drawing/2014/main" id="{85884ACD-1556-C049-9208-BBD38D4BCBC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8" y="2581"/>
                      <a:ext cx="696" cy="107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332" name="Rectangle 963">
                    <a:extLst>
                      <a:ext uri="{FF2B5EF4-FFF2-40B4-BE49-F238E27FC236}">
                        <a16:creationId xmlns:a16="http://schemas.microsoft.com/office/drawing/2014/main" id="{BB3BDCEC-6ABC-7E44-B9C4-70680B6560C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0" y="1354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33" name="Rectangle 964">
                    <a:extLst>
                      <a:ext uri="{FF2B5EF4-FFF2-40B4-BE49-F238E27FC236}">
                        <a16:creationId xmlns:a16="http://schemas.microsoft.com/office/drawing/2014/main" id="{BF659529-BF75-D64D-A398-3F5F02E8D6F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30" y="1655"/>
                    <a:ext cx="598" cy="47"/>
                  </a:xfrm>
                  <a:prstGeom prst="rect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grpSp>
                <p:nvGrpSpPr>
                  <p:cNvPr id="334" name="Group 965">
                    <a:extLst>
                      <a:ext uri="{FF2B5EF4-FFF2-40B4-BE49-F238E27FC236}">
                        <a16:creationId xmlns:a16="http://schemas.microsoft.com/office/drawing/2014/main" id="{08EED94E-296E-6944-AB01-4E0F74CF600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35" y="1627"/>
                    <a:ext cx="582" cy="151"/>
                    <a:chOff x="614" y="2568"/>
                    <a:chExt cx="725" cy="139"/>
                  </a:xfrm>
                </p:grpSpPr>
                <p:sp>
                  <p:nvSpPr>
                    <p:cNvPr id="350" name="AutoShape 966">
                      <a:extLst>
                        <a:ext uri="{FF2B5EF4-FFF2-40B4-BE49-F238E27FC236}">
                          <a16:creationId xmlns:a16="http://schemas.microsoft.com/office/drawing/2014/main" id="{E45BC691-EDAB-5043-B974-6931BF4A1A74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8" y="2586"/>
                      <a:ext cx="720" cy="12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51" name="AutoShape 967">
                      <a:extLst>
                        <a:ext uri="{FF2B5EF4-FFF2-40B4-BE49-F238E27FC236}">
                          <a16:creationId xmlns:a16="http://schemas.microsoft.com/office/drawing/2014/main" id="{BC4BCC73-0226-7344-A90F-A319311EB05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30" y="2586"/>
                      <a:ext cx="695" cy="109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335" name="Freeform 968">
                    <a:extLst>
                      <a:ext uri="{FF2B5EF4-FFF2-40B4-BE49-F238E27FC236}">
                        <a16:creationId xmlns:a16="http://schemas.microsoft.com/office/drawing/2014/main" id="{4D3CB3E6-04E9-DD42-A1E2-B9CFDE5F408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88" y="1354"/>
                    <a:ext cx="263" cy="188"/>
                  </a:xfrm>
                  <a:custGeom>
                    <a:avLst/>
                    <a:gdLst>
                      <a:gd name="T0" fmla="*/ 2 w 328"/>
                      <a:gd name="T1" fmla="*/ 0 h 226"/>
                      <a:gd name="T2" fmla="*/ 14 w 328"/>
                      <a:gd name="T3" fmla="*/ 10 h 226"/>
                      <a:gd name="T4" fmla="*/ 14 w 328"/>
                      <a:gd name="T5" fmla="*/ 17 h 226"/>
                      <a:gd name="T6" fmla="*/ 0 w 328"/>
                      <a:gd name="T7" fmla="*/ 7 h 226"/>
                      <a:gd name="T8" fmla="*/ 2 w 328"/>
                      <a:gd name="T9" fmla="*/ 0 h 22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28"/>
                      <a:gd name="T16" fmla="*/ 0 h 226"/>
                      <a:gd name="T17" fmla="*/ 328 w 328"/>
                      <a:gd name="T18" fmla="*/ 226 h 22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28" h="226">
                        <a:moveTo>
                          <a:pt x="4" y="0"/>
                        </a:moveTo>
                        <a:cubicBezTo>
                          <a:pt x="60" y="10"/>
                          <a:pt x="182" y="74"/>
                          <a:pt x="328" y="128"/>
                        </a:cubicBezTo>
                        <a:cubicBezTo>
                          <a:pt x="326" y="162"/>
                          <a:pt x="326" y="158"/>
                          <a:pt x="326" y="226"/>
                        </a:cubicBezTo>
                        <a:cubicBezTo>
                          <a:pt x="326" y="226"/>
                          <a:pt x="169" y="155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grpSp>
                <p:nvGrpSpPr>
                  <p:cNvPr id="336" name="Group 969">
                    <a:extLst>
                      <a:ext uri="{FF2B5EF4-FFF2-40B4-BE49-F238E27FC236}">
                        <a16:creationId xmlns:a16="http://schemas.microsoft.com/office/drawing/2014/main" id="{D3A85C8F-5C9D-004C-BED1-826FD6B7538B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739" y="1327"/>
                    <a:ext cx="582" cy="139"/>
                    <a:chOff x="614" y="2568"/>
                    <a:chExt cx="725" cy="139"/>
                  </a:xfrm>
                </p:grpSpPr>
                <p:sp>
                  <p:nvSpPr>
                    <p:cNvPr id="348" name="AutoShape 970">
                      <a:extLst>
                        <a:ext uri="{FF2B5EF4-FFF2-40B4-BE49-F238E27FC236}">
                          <a16:creationId xmlns:a16="http://schemas.microsoft.com/office/drawing/2014/main" id="{61DC189F-D857-CE49-9706-A99AFD074139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13" y="2571"/>
                      <a:ext cx="732" cy="13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49" name="AutoShape 971">
                      <a:extLst>
                        <a:ext uri="{FF2B5EF4-FFF2-40B4-BE49-F238E27FC236}">
                          <a16:creationId xmlns:a16="http://schemas.microsoft.com/office/drawing/2014/main" id="{8FED6611-7057-CD45-9474-CA215533CFC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625" y="2587"/>
                      <a:ext cx="720" cy="103"/>
                    </a:xfrm>
                    <a:prstGeom prst="roundRect">
                      <a:avLst>
                        <a:gd name="adj" fmla="val 50000"/>
                      </a:avLst>
                    </a:prstGeom>
                    <a:gradFill rotWithShape="1">
                      <a:gsLst>
                        <a:gs pos="0">
                          <a:srgbClr val="0000FF"/>
                        </a:gs>
                        <a:gs pos="50000">
                          <a:srgbClr val="99CCFF"/>
                        </a:gs>
                        <a:gs pos="100000">
                          <a:srgbClr val="0000FF"/>
                        </a:gs>
                      </a:gsLst>
                      <a:lin ang="0" scaled="1"/>
                    </a:gra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85000"/>
                        </a:lnSpc>
                        <a:spcBef>
                          <a:spcPts val="1675"/>
                        </a:spcBef>
                        <a:buClr>
                          <a:srgbClr val="000090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 sz="28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MS PGothic" panose="020B0600070205080204" pitchFamily="34" charset="-128"/>
                          <a:cs typeface="Arial" panose="020B0604020202020204" pitchFamily="34" charset="0"/>
                        </a:defRPr>
                      </a:lvl1pPr>
                      <a:lvl2pPr marL="742950" indent="-285750">
                        <a:lnSpc>
                          <a:spcPct val="85000"/>
                        </a:lnSpc>
                        <a:spcBef>
                          <a:spcPts val="1438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40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90"/>
                        </a:buClr>
                        <a:buFont typeface="Wingdings" panose="05000000000000000000" pitchFamily="2" charset="2"/>
                        <a:buChar char="§"/>
                        <a:defRPr sz="16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  <a:ea typeface="Comic Sans MS" panose="030F0702030302020204" pitchFamily="66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337" name="Rectangle 972">
                    <a:extLst>
                      <a:ext uri="{FF2B5EF4-FFF2-40B4-BE49-F238E27FC236}">
                        <a16:creationId xmlns:a16="http://schemas.microsoft.com/office/drawing/2014/main" id="{043E3E2C-723D-CA49-8604-B8FA4FD2921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46" y="429"/>
                    <a:ext cx="70" cy="228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33"/>
                      </a:gs>
                      <a:gs pos="50000">
                        <a:srgbClr val="DDDDDD"/>
                      </a:gs>
                      <a:gs pos="100000">
                        <a:srgbClr val="333333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38" name="Freeform 973">
                    <a:extLst>
                      <a:ext uri="{FF2B5EF4-FFF2-40B4-BE49-F238E27FC236}">
                        <a16:creationId xmlns:a16="http://schemas.microsoft.com/office/drawing/2014/main" id="{A7D59DBF-B240-2743-8F05-CD66521792A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2" y="1007"/>
                    <a:ext cx="237" cy="213"/>
                  </a:xfrm>
                  <a:custGeom>
                    <a:avLst/>
                    <a:gdLst>
                      <a:gd name="T0" fmla="*/ 2 w 296"/>
                      <a:gd name="T1" fmla="*/ 0 h 256"/>
                      <a:gd name="T2" fmla="*/ 14 w 296"/>
                      <a:gd name="T3" fmla="*/ 10 h 256"/>
                      <a:gd name="T4" fmla="*/ 14 w 296"/>
                      <a:gd name="T5" fmla="*/ 19 h 256"/>
                      <a:gd name="T6" fmla="*/ 0 w 296"/>
                      <a:gd name="T7" fmla="*/ 7 h 256"/>
                      <a:gd name="T8" fmla="*/ 2 w 296"/>
                      <a:gd name="T9" fmla="*/ 0 h 25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96"/>
                      <a:gd name="T16" fmla="*/ 0 h 256"/>
                      <a:gd name="T17" fmla="*/ 296 w 296"/>
                      <a:gd name="T18" fmla="*/ 256 h 25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96" h="256">
                        <a:moveTo>
                          <a:pt x="4" y="0"/>
                        </a:moveTo>
                        <a:cubicBezTo>
                          <a:pt x="55" y="10"/>
                          <a:pt x="144" y="68"/>
                          <a:pt x="292" y="144"/>
                        </a:cubicBezTo>
                        <a:cubicBezTo>
                          <a:pt x="290" y="178"/>
                          <a:pt x="296" y="188"/>
                          <a:pt x="296" y="256"/>
                        </a:cubicBezTo>
                        <a:cubicBezTo>
                          <a:pt x="296" y="256"/>
                          <a:pt x="160" y="176"/>
                          <a:pt x="0" y="100"/>
                        </a:cubicBezTo>
                        <a:cubicBezTo>
                          <a:pt x="0" y="48"/>
                          <a:pt x="4" y="17"/>
                          <a:pt x="4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39" name="Freeform 974">
                    <a:extLst>
                      <a:ext uri="{FF2B5EF4-FFF2-40B4-BE49-F238E27FC236}">
                        <a16:creationId xmlns:a16="http://schemas.microsoft.com/office/drawing/2014/main" id="{782758E0-5FA1-2541-8957-4820DA2644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15" y="680"/>
                    <a:ext cx="244" cy="240"/>
                  </a:xfrm>
                  <a:custGeom>
                    <a:avLst/>
                    <a:gdLst>
                      <a:gd name="T0" fmla="*/ 0 w 304"/>
                      <a:gd name="T1" fmla="*/ 0 h 288"/>
                      <a:gd name="T2" fmla="*/ 14 w 304"/>
                      <a:gd name="T3" fmla="*/ 13 h 288"/>
                      <a:gd name="T4" fmla="*/ 13 w 304"/>
                      <a:gd name="T5" fmla="*/ 23 h 288"/>
                      <a:gd name="T6" fmla="*/ 2 w 304"/>
                      <a:gd name="T7" fmla="*/ 10 h 288"/>
                      <a:gd name="T8" fmla="*/ 0 w 304"/>
                      <a:gd name="T9" fmla="*/ 0 h 28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04"/>
                      <a:gd name="T16" fmla="*/ 0 h 288"/>
                      <a:gd name="T17" fmla="*/ 304 w 304"/>
                      <a:gd name="T18" fmla="*/ 288 h 28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04" h="288">
                        <a:moveTo>
                          <a:pt x="0" y="0"/>
                        </a:moveTo>
                        <a:cubicBezTo>
                          <a:pt x="51" y="10"/>
                          <a:pt x="148" y="76"/>
                          <a:pt x="304" y="164"/>
                        </a:cubicBezTo>
                        <a:cubicBezTo>
                          <a:pt x="302" y="198"/>
                          <a:pt x="284" y="220"/>
                          <a:pt x="284" y="288"/>
                        </a:cubicBezTo>
                        <a:cubicBezTo>
                          <a:pt x="284" y="288"/>
                          <a:pt x="163" y="179"/>
                          <a:pt x="8" y="124"/>
                        </a:cubicBezTo>
                        <a:cubicBezTo>
                          <a:pt x="8" y="72"/>
                          <a:pt x="0" y="17"/>
                          <a:pt x="0" y="0"/>
                        </a:cubicBez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292929"/>
                      </a:gs>
                      <a:gs pos="100000">
                        <a:srgbClr val="80808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0" name="Oval 975">
                    <a:extLst>
                      <a:ext uri="{FF2B5EF4-FFF2-40B4-BE49-F238E27FC236}">
                        <a16:creationId xmlns:a16="http://schemas.microsoft.com/office/drawing/2014/main" id="{E43434A9-1771-1841-B10D-00C68B13FB3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15" y="2611"/>
                    <a:ext cx="50" cy="95"/>
                  </a:xfrm>
                  <a:prstGeom prst="ellipse">
                    <a:avLst/>
                  </a:pr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41" name="Freeform 976">
                    <a:extLst>
                      <a:ext uri="{FF2B5EF4-FFF2-40B4-BE49-F238E27FC236}">
                        <a16:creationId xmlns:a16="http://schemas.microsoft.com/office/drawing/2014/main" id="{7F3BC29B-77D4-0345-BC99-5EBDE517864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02" y="2614"/>
                    <a:ext cx="245" cy="200"/>
                  </a:xfrm>
                  <a:custGeom>
                    <a:avLst/>
                    <a:gdLst>
                      <a:gd name="T0" fmla="*/ 0 w 306"/>
                      <a:gd name="T1" fmla="*/ 9 h 240"/>
                      <a:gd name="T2" fmla="*/ 2 w 306"/>
                      <a:gd name="T3" fmla="*/ 19 h 240"/>
                      <a:gd name="T4" fmla="*/ 14 w 306"/>
                      <a:gd name="T5" fmla="*/ 9 h 240"/>
                      <a:gd name="T6" fmla="*/ 14 w 306"/>
                      <a:gd name="T7" fmla="*/ 0 h 240"/>
                      <a:gd name="T8" fmla="*/ 0 w 306"/>
                      <a:gd name="T9" fmla="*/ 9 h 24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306"/>
                      <a:gd name="T16" fmla="*/ 0 h 240"/>
                      <a:gd name="T17" fmla="*/ 306 w 306"/>
                      <a:gd name="T18" fmla="*/ 240 h 24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306" h="240">
                        <a:moveTo>
                          <a:pt x="0" y="106"/>
                        </a:moveTo>
                        <a:lnTo>
                          <a:pt x="2" y="240"/>
                        </a:lnTo>
                        <a:lnTo>
                          <a:pt x="306" y="110"/>
                        </a:lnTo>
                        <a:lnTo>
                          <a:pt x="300" y="0"/>
                        </a:lnTo>
                        <a:lnTo>
                          <a:pt x="0" y="106"/>
                        </a:lnTo>
                        <a:close/>
                      </a:path>
                    </a:pathLst>
                  </a:custGeom>
                  <a:solidFill>
                    <a:srgbClr val="3333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2" name="AutoShape 977">
                    <a:extLst>
                      <a:ext uri="{FF2B5EF4-FFF2-40B4-BE49-F238E27FC236}">
                        <a16:creationId xmlns:a16="http://schemas.microsoft.com/office/drawing/2014/main" id="{AB8C4D5D-D558-0E48-B735-10A1700F94A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40" y="2675"/>
                    <a:ext cx="1196" cy="15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DDDDD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43" name="AutoShape 978">
                    <a:extLst>
                      <a:ext uri="{FF2B5EF4-FFF2-40B4-BE49-F238E27FC236}">
                        <a16:creationId xmlns:a16="http://schemas.microsoft.com/office/drawing/2014/main" id="{A52E34C3-2A4E-6E43-AEAD-80E9029E9F4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10" y="2714"/>
                    <a:ext cx="1066" cy="7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chemeClr val="tx2"/>
                      </a:gs>
                      <a:gs pos="100000">
                        <a:schemeClr val="bg2"/>
                      </a:gs>
                    </a:gsLst>
                    <a:lin ang="0" scaled="1"/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44" name="Oval 979">
                    <a:extLst>
                      <a:ext uri="{FF2B5EF4-FFF2-40B4-BE49-F238E27FC236}">
                        <a16:creationId xmlns:a16="http://schemas.microsoft.com/office/drawing/2014/main" id="{CF996EB8-B8AF-1645-81FB-5C4480FC108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09" y="2382"/>
                    <a:ext cx="159" cy="142"/>
                  </a:xfrm>
                  <a:prstGeom prst="ellipse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45" name="Oval 980">
                    <a:extLst>
                      <a:ext uri="{FF2B5EF4-FFF2-40B4-BE49-F238E27FC236}">
                        <a16:creationId xmlns:a16="http://schemas.microsoft.com/office/drawing/2014/main" id="{6ABBF416-3D25-A54A-B9CB-9BC7B8D8BD1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489" y="2382"/>
                    <a:ext cx="159" cy="142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46" name="Oval 981">
                    <a:extLst>
                      <a:ext uri="{FF2B5EF4-FFF2-40B4-BE49-F238E27FC236}">
                        <a16:creationId xmlns:a16="http://schemas.microsoft.com/office/drawing/2014/main" id="{BEBFB614-43B9-5A4B-8E5D-794244BE12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658" y="2382"/>
                    <a:ext cx="159" cy="142"/>
                  </a:xfrm>
                  <a:prstGeom prst="ellipse">
                    <a:avLst/>
                  </a:prstGeom>
                  <a:solidFill>
                    <a:srgbClr val="33CC3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47" name="Rectangle 982">
                    <a:extLst>
                      <a:ext uri="{FF2B5EF4-FFF2-40B4-BE49-F238E27FC236}">
                        <a16:creationId xmlns:a16="http://schemas.microsoft.com/office/drawing/2014/main" id="{C5CE1C8E-4047-8540-B7FB-EBAB3DBC646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067" y="1837"/>
                    <a:ext cx="80" cy="759"/>
                  </a:xfrm>
                  <a:prstGeom prst="rect">
                    <a:avLst/>
                  </a:prstGeom>
                  <a:solidFill>
                    <a:srgbClr val="292929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lnSpc>
                        <a:spcPct val="85000"/>
                      </a:lnSpc>
                      <a:spcBef>
                        <a:spcPts val="1675"/>
                      </a:spcBef>
                      <a:buClr>
                        <a:srgbClr val="000090"/>
                      </a:buClr>
                      <a:buSzPct val="100000"/>
                      <a:buFont typeface="Wingdings" panose="05000000000000000000" pitchFamily="2" charset="2"/>
                      <a:buChar char="§"/>
                      <a:defRPr sz="28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defRPr>
                    </a:lvl1pPr>
                    <a:lvl2pPr marL="742950" indent="-285750">
                      <a:lnSpc>
                        <a:spcPct val="85000"/>
                      </a:lnSpc>
                      <a:spcBef>
                        <a:spcPts val="1438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40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rgbClr val="000090"/>
                      </a:buClr>
                      <a:buFont typeface="Wingdings" panose="05000000000000000000" pitchFamily="2" charset="2"/>
                      <a:buChar char="§"/>
                      <a:defRPr sz="1600">
                        <a:solidFill>
                          <a:schemeClr val="tx1"/>
                        </a:solidFill>
                        <a:latin typeface="Comic Sans MS" panose="030F0702030302020204" pitchFamily="66" charset="0"/>
                        <a:ea typeface="Comic Sans MS" panose="030F0702030302020204" pitchFamily="66" charset="0"/>
                        <a:cs typeface="Arial" panose="020B0604020202020204" pitchFamily="34" charset="0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MS PGothic" panose="020B0600070205080204" pitchFamily="34" charset="-128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465" name="Rectangle 227">
                  <a:extLst>
                    <a:ext uri="{FF2B5EF4-FFF2-40B4-BE49-F238E27FC236}">
                      <a16:creationId xmlns:a16="http://schemas.microsoft.com/office/drawing/2014/main" id="{DDE0D48B-5AA6-5340-937B-33FE1BA44B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452186" y="4753064"/>
                  <a:ext cx="676276" cy="776288"/>
                </a:xfrm>
                <a:prstGeom prst="rect">
                  <a:avLst/>
                </a:prstGeom>
                <a:solidFill>
                  <a:srgbClr val="0000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66" name="Rectangle 228">
                  <a:extLst>
                    <a:ext uri="{FF2B5EF4-FFF2-40B4-BE49-F238E27FC236}">
                      <a16:creationId xmlns:a16="http://schemas.microsoft.com/office/drawing/2014/main" id="{AEBD2839-8A70-0849-9413-EA386C5B0A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418848" y="4776877"/>
                  <a:ext cx="690563" cy="8001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67" name="Rectangle 229">
                  <a:extLst>
                    <a:ext uri="{FF2B5EF4-FFF2-40B4-BE49-F238E27FC236}">
                      <a16:creationId xmlns:a16="http://schemas.microsoft.com/office/drawing/2014/main" id="{66D99AF7-74D7-B440-A1E0-2DC5D0A5EF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425991" y="4930726"/>
                  <a:ext cx="676276" cy="186668"/>
                </a:xfrm>
                <a:prstGeom prst="rect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68" name="Text Box 230">
                  <a:extLst>
                    <a:ext uri="{FF2B5EF4-FFF2-40B4-BE49-F238E27FC236}">
                      <a16:creationId xmlns:a16="http://schemas.microsoft.com/office/drawing/2014/main" id="{0C785C80-53AC-EA4E-992A-05BE1EFF5EB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355149" y="4742972"/>
                  <a:ext cx="814388" cy="8540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application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transport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network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data link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physical</a:t>
                  </a: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69" name="Line 231">
                  <a:extLst>
                    <a:ext uri="{FF2B5EF4-FFF2-40B4-BE49-F238E27FC236}">
                      <a16:creationId xmlns:a16="http://schemas.microsoft.com/office/drawing/2014/main" id="{444422FC-4C08-2E49-AD0C-394B62D1B3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418848" y="5119777"/>
                  <a:ext cx="690563" cy="476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0" name="Line 232">
                  <a:extLst>
                    <a:ext uri="{FF2B5EF4-FFF2-40B4-BE49-F238E27FC236}">
                      <a16:creationId xmlns:a16="http://schemas.microsoft.com/office/drawing/2014/main" id="{D3DF9882-BA24-4148-9227-6803DB03F93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428373" y="5257889"/>
                  <a:ext cx="690563" cy="476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71" name="Line 233">
                  <a:extLst>
                    <a:ext uri="{FF2B5EF4-FFF2-40B4-BE49-F238E27FC236}">
                      <a16:creationId xmlns:a16="http://schemas.microsoft.com/office/drawing/2014/main" id="{238E9799-3D8B-F54E-BFBB-FE1237FADF6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428373" y="5396002"/>
                  <a:ext cx="690563" cy="476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677610FF-4F61-2C4A-A861-FC0ED9C69928}"/>
                  </a:ext>
                </a:extLst>
              </p:cNvPr>
              <p:cNvGrpSpPr/>
              <p:nvPr/>
            </p:nvGrpSpPr>
            <p:grpSpPr>
              <a:xfrm>
                <a:off x="8252702" y="1137866"/>
                <a:ext cx="814388" cy="854075"/>
                <a:chOff x="9791027" y="656358"/>
                <a:chExt cx="814388" cy="854075"/>
              </a:xfrm>
            </p:grpSpPr>
            <p:sp>
              <p:nvSpPr>
                <p:cNvPr id="519" name="Rectangle 227">
                  <a:extLst>
                    <a:ext uri="{FF2B5EF4-FFF2-40B4-BE49-F238E27FC236}">
                      <a16:creationId xmlns:a16="http://schemas.microsoft.com/office/drawing/2014/main" id="{B61510CE-247E-1E43-BA4A-EC188AFE0C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88064" y="666450"/>
                  <a:ext cx="676276" cy="776288"/>
                </a:xfrm>
                <a:prstGeom prst="rect">
                  <a:avLst/>
                </a:prstGeom>
                <a:solidFill>
                  <a:srgbClr val="0000A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20" name="Rectangle 228">
                  <a:extLst>
                    <a:ext uri="{FF2B5EF4-FFF2-40B4-BE49-F238E27FC236}">
                      <a16:creationId xmlns:a16="http://schemas.microsoft.com/office/drawing/2014/main" id="{4174338D-3A0E-9747-819D-0C19F4DF4A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54726" y="690263"/>
                  <a:ext cx="690563" cy="8001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21" name="Rectangle 229">
                  <a:extLst>
                    <a:ext uri="{FF2B5EF4-FFF2-40B4-BE49-F238E27FC236}">
                      <a16:creationId xmlns:a16="http://schemas.microsoft.com/office/drawing/2014/main" id="{621AE13C-4ABC-334F-8206-4D5E08465C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61869" y="844112"/>
                  <a:ext cx="676276" cy="186668"/>
                </a:xfrm>
                <a:prstGeom prst="rect">
                  <a:avLst/>
                </a:prstGeom>
                <a:solidFill>
                  <a:srgbClr val="CC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22" name="Text Box 230">
                  <a:extLst>
                    <a:ext uri="{FF2B5EF4-FFF2-40B4-BE49-F238E27FC236}">
                      <a16:creationId xmlns:a16="http://schemas.microsoft.com/office/drawing/2014/main" id="{CA38D367-F86F-AB43-B21E-1EEE691D3D7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791027" y="656358"/>
                  <a:ext cx="814388" cy="8540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pitchFamily="82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application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transport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network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data link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ＭＳ Ｐゴシック" panose="020B0600070205080204" pitchFamily="34" charset="-128"/>
                      <a:cs typeface="+mn-cs"/>
                    </a:rPr>
                    <a:t>physical</a:t>
                  </a: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523" name="Line 231">
                  <a:extLst>
                    <a:ext uri="{FF2B5EF4-FFF2-40B4-BE49-F238E27FC236}">
                      <a16:creationId xmlns:a16="http://schemas.microsoft.com/office/drawing/2014/main" id="{A3474A7D-75ED-1D4F-BB1C-5BA4ECFE69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54726" y="1033163"/>
                  <a:ext cx="690563" cy="476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4" name="Line 232">
                  <a:extLst>
                    <a:ext uri="{FF2B5EF4-FFF2-40B4-BE49-F238E27FC236}">
                      <a16:creationId xmlns:a16="http://schemas.microsoft.com/office/drawing/2014/main" id="{79D6BFCD-0081-1543-8A02-CDC78B9447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64251" y="1171275"/>
                  <a:ext cx="690563" cy="476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25" name="Line 233">
                  <a:extLst>
                    <a:ext uri="{FF2B5EF4-FFF2-40B4-BE49-F238E27FC236}">
                      <a16:creationId xmlns:a16="http://schemas.microsoft.com/office/drawing/2014/main" id="{539E5FFB-197B-6F44-A1D2-C9A93359AB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864251" y="1309388"/>
                  <a:ext cx="690563" cy="476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58" name="Up-Down Arrow 557">
                <a:extLst>
                  <a:ext uri="{FF2B5EF4-FFF2-40B4-BE49-F238E27FC236}">
                    <a16:creationId xmlns:a16="http://schemas.microsoft.com/office/drawing/2014/main" id="{1F1264FF-C88C-CF4E-85AF-1CB82BE0554E}"/>
                  </a:ext>
                </a:extLst>
              </p:cNvPr>
              <p:cNvSpPr/>
              <p:nvPr/>
            </p:nvSpPr>
            <p:spPr>
              <a:xfrm rot="19889198">
                <a:off x="9544123" y="1270072"/>
                <a:ext cx="626354" cy="3838406"/>
              </a:xfrm>
              <a:prstGeom prst="upDownArrow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9" name="TextBox 558">
                <a:extLst>
                  <a:ext uri="{FF2B5EF4-FFF2-40B4-BE49-F238E27FC236}">
                    <a16:creationId xmlns:a16="http://schemas.microsoft.com/office/drawing/2014/main" id="{BDB4ECF5-2BA8-034C-9E12-98E6A9A3E77D}"/>
                  </a:ext>
                </a:extLst>
              </p:cNvPr>
              <p:cNvSpPr txBox="1"/>
              <p:nvPr/>
            </p:nvSpPr>
            <p:spPr>
              <a:xfrm rot="3706861">
                <a:off x="8640694" y="3103268"/>
                <a:ext cx="25504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logical end-end transport</a:t>
                </a:r>
              </a:p>
            </p:txBody>
          </p:sp>
        </p:grpSp>
      </p:grpSp>
      <p:sp>
        <p:nvSpPr>
          <p:cNvPr id="517" name="Rectangle 3">
            <a:extLst>
              <a:ext uri="{FF2B5EF4-FFF2-40B4-BE49-F238E27FC236}">
                <a16:creationId xmlns:a16="http://schemas.microsoft.com/office/drawing/2014/main" id="{5DD1F129-FF75-B647-8A9A-42B6C0C7E416}"/>
              </a:ext>
            </a:extLst>
          </p:cNvPr>
          <p:cNvSpPr txBox="1">
            <a:spLocks noChangeArrowheads="1"/>
          </p:cNvSpPr>
          <p:nvPr/>
        </p:nvSpPr>
        <p:spPr>
          <a:xfrm>
            <a:off x="684691" y="2787535"/>
            <a:ext cx="5815703" cy="2327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transport protocols actions in end systems: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sender: breaks application messages into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segments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passes to  network layer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receiver: reassembles segments into messages, passes to application layer</a:t>
            </a:r>
          </a:p>
        </p:txBody>
      </p:sp>
      <p:sp>
        <p:nvSpPr>
          <p:cNvPr id="518" name="Rectangle 3">
            <a:extLst>
              <a:ext uri="{FF2B5EF4-FFF2-40B4-BE49-F238E27FC236}">
                <a16:creationId xmlns:a16="http://schemas.microsoft.com/office/drawing/2014/main" id="{C3EBA7FC-18E1-7D43-9310-976F49009C6C}"/>
              </a:ext>
            </a:extLst>
          </p:cNvPr>
          <p:cNvSpPr txBox="1">
            <a:spLocks noChangeArrowheads="1"/>
          </p:cNvSpPr>
          <p:nvPr/>
        </p:nvSpPr>
        <p:spPr>
          <a:xfrm>
            <a:off x="681217" y="5165099"/>
            <a:ext cx="5815703" cy="1448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two transport protocols available to Internet applications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TCP, UDP</a:t>
            </a:r>
          </a:p>
        </p:txBody>
      </p:sp>
      <p:sp>
        <p:nvSpPr>
          <p:cNvPr id="526" name="Slide Number Placeholder 2">
            <a:extLst>
              <a:ext uri="{FF2B5EF4-FFF2-40B4-BE49-F238E27FC236}">
                <a16:creationId xmlns:a16="http://schemas.microsoft.com/office/drawing/2014/main" id="{58250C2D-03C7-2C42-9317-E77099EDA1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367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" grpId="0" animBg="1"/>
      <p:bldP spid="517" grpId="0"/>
      <p:bldP spid="5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84" y="196879"/>
            <a:ext cx="11100625" cy="1206442"/>
          </a:xfrm>
        </p:spPr>
        <p:txBody>
          <a:bodyPr>
            <a:normAutofit/>
          </a:bodyPr>
          <a:lstStyle/>
          <a:p>
            <a:r>
              <a:rPr lang="en-US" sz="5400" b="0" dirty="0"/>
              <a:t>Summary</a:t>
            </a:r>
            <a:r>
              <a:rPr lang="en-US" sz="4800" b="0" dirty="0"/>
              <a:t>: UDP</a:t>
            </a:r>
          </a:p>
        </p:txBody>
      </p:sp>
      <p:sp>
        <p:nvSpPr>
          <p:cNvPr id="128" name="Rectangle 3">
            <a:extLst>
              <a:ext uri="{FF2B5EF4-FFF2-40B4-BE49-F238E27FC236}">
                <a16:creationId xmlns:a16="http://schemas.microsoft.com/office/drawing/2014/main" id="{2C2F9B28-FDD9-B047-936F-1DE26AECFD6E}"/>
              </a:ext>
            </a:extLst>
          </p:cNvPr>
          <p:cNvSpPr txBox="1">
            <a:spLocks noChangeArrowheads="1"/>
          </p:cNvSpPr>
          <p:nvPr/>
        </p:nvSpPr>
        <p:spPr>
          <a:xfrm>
            <a:off x="525681" y="1403321"/>
            <a:ext cx="11373633" cy="52479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3550" marR="0" lvl="0" indent="-3397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“no frills” protocol: </a:t>
            </a:r>
          </a:p>
          <a:p>
            <a:pPr marL="808038" marR="0" lvl="1" indent="-34131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segments may be lost, delivered out of order</a:t>
            </a:r>
          </a:p>
          <a:p>
            <a:pPr marL="808038" marR="0" lvl="1" indent="-34131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best effort service: “send and hope for the best”</a:t>
            </a:r>
          </a:p>
          <a:p>
            <a:pPr marL="463550" marR="0" lvl="0" indent="-3397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UDP has its plusses:</a:t>
            </a:r>
          </a:p>
          <a:p>
            <a:pPr marL="808038" marR="0" lvl="1" indent="-34131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 setup/handshaking needed (no RTT incurred)</a:t>
            </a:r>
          </a:p>
          <a:p>
            <a:pPr marL="808038" marR="0" lvl="1" indent="-34131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can function when network service is compromised</a:t>
            </a:r>
          </a:p>
          <a:p>
            <a:pPr marL="808038" marR="0" lvl="1" indent="-34131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helps with reliability (checksum)</a:t>
            </a:r>
          </a:p>
          <a:p>
            <a:pPr marL="463550" marR="0" lvl="0" indent="-33972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build additional functionality on top of UDP in application layer (e.g., HTTP/3)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0245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0" y="289325"/>
            <a:ext cx="11100625" cy="894622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Transport vs. network layer services and protocols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CEA1E0-276F-284D-BD4E-42C8F1EBF3F6}"/>
              </a:ext>
            </a:extLst>
          </p:cNvPr>
          <p:cNvGrpSpPr/>
          <p:nvPr/>
        </p:nvGrpSpPr>
        <p:grpSpPr>
          <a:xfrm>
            <a:off x="6278709" y="1094882"/>
            <a:ext cx="5468536" cy="5077175"/>
            <a:chOff x="6430780" y="1365914"/>
            <a:chExt cx="5468536" cy="5077175"/>
          </a:xfrm>
        </p:grpSpPr>
        <p:sp>
          <p:nvSpPr>
            <p:cNvPr id="444" name="Rectangle 443">
              <a:extLst>
                <a:ext uri="{FF2B5EF4-FFF2-40B4-BE49-F238E27FC236}">
                  <a16:creationId xmlns:a16="http://schemas.microsoft.com/office/drawing/2014/main" id="{C47118FD-7A98-6943-B3A3-B578E5FB9F06}"/>
                </a:ext>
              </a:extLst>
            </p:cNvPr>
            <p:cNvSpPr/>
            <p:nvPr/>
          </p:nvSpPr>
          <p:spPr>
            <a:xfrm>
              <a:off x="6539916" y="1365914"/>
              <a:ext cx="5359400" cy="4954628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8" name="Rectangle 7">
              <a:extLst>
                <a:ext uri="{FF2B5EF4-FFF2-40B4-BE49-F238E27FC236}">
                  <a16:creationId xmlns:a16="http://schemas.microsoft.com/office/drawing/2014/main" id="{9123CC0F-084C-694A-973E-DDF8B74DBB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0780" y="1910777"/>
              <a:ext cx="5230917" cy="4409765"/>
            </a:xfrm>
            <a:prstGeom prst="rect">
              <a:avLst/>
            </a:prstGeom>
            <a:noFill/>
            <a:ln w="19050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526" name="Text Box 11">
              <a:extLst>
                <a:ext uri="{FF2B5EF4-FFF2-40B4-BE49-F238E27FC236}">
                  <a16:creationId xmlns:a16="http://schemas.microsoft.com/office/drawing/2014/main" id="{8933385F-1349-114E-8950-59CB886F3A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4167" y="1686939"/>
              <a:ext cx="3025187" cy="4456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ct val="45000"/>
                </a:spcBef>
                <a:spcAft>
                  <a:spcPts val="0"/>
                </a:spcAft>
                <a:buClr>
                  <a:srgbClr val="000099"/>
                </a:buClr>
                <a:buSzPct val="65000"/>
                <a:buFont typeface="Wingdings" charset="0"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household analogy:</a:t>
              </a:r>
              <a:endPara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527" name="Rectangle 4">
              <a:extLst>
                <a:ext uri="{FF2B5EF4-FFF2-40B4-BE49-F238E27FC236}">
                  <a16:creationId xmlns:a16="http://schemas.microsoft.com/office/drawing/2014/main" id="{D8394745-F660-7141-9DD3-60B497C3EBAB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539915" y="2193352"/>
              <a:ext cx="4916773" cy="4249737"/>
            </a:xfrm>
            <a:prstGeom prst="rect">
              <a:avLst/>
            </a:prstGeom>
            <a:extLst>
              <a:ext uri="{91240B29-F687-4f45-9708-019B960494DF}">
                <a14:hiddenLine xmlns="" xmlns:a14="http://schemas.microsoft.com/office/drawing/2010/main" w="19050" cmpd="sng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52425" marR="0" lvl="0" indent="-22225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en-US" sz="3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12 kids in Ann’</a:t>
              </a:r>
              <a:r>
                <a:rPr kumimoji="0" lang="en-US" altLang="ja-JP" sz="3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s house sending letters to 12 kids in Bill’s house:</a:t>
              </a:r>
              <a:endParaRPr kumimoji="0" lang="en-US" altLang="ja-JP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  <a:p>
              <a:pPr marL="352425" marR="0" lvl="0" indent="-22225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hosts = houses</a:t>
              </a:r>
            </a:p>
            <a:p>
              <a:pPr marL="352425" marR="0" lvl="0" indent="-22225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processes = kids</a:t>
              </a:r>
            </a:p>
            <a:p>
              <a:pPr marL="352425" marR="0" lvl="0" indent="-22225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app messages = letters in envelopes</a:t>
              </a:r>
            </a:p>
            <a:p>
              <a:pPr marL="352425" marR="0" lvl="0" indent="-22225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transport protocol = Ann and Bill who demux to in-house siblings</a:t>
              </a:r>
            </a:p>
            <a:p>
              <a:pPr marL="352425" marR="0" lvl="0" indent="-22225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network-layer protocol = postal service</a:t>
              </a:r>
            </a:p>
            <a:p>
              <a:pPr marL="352425" marR="0" lvl="0" indent="-222250" algn="l" defTabSz="914400" rtl="0" eaLnBrk="1" fontAlgn="auto" latinLnBrk="0" hangingPunct="1">
                <a:lnSpc>
                  <a:spcPct val="7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CFAA90E-01F6-9442-8C29-5980D20B9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754" y="1415907"/>
            <a:ext cx="3622416" cy="50351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49E7E9-FAA1-6B4E-871E-EA23858B60C6}"/>
              </a:ext>
            </a:extLst>
          </p:cNvPr>
          <p:cNvSpPr/>
          <p:nvPr/>
        </p:nvSpPr>
        <p:spPr>
          <a:xfrm>
            <a:off x="6387844" y="4452079"/>
            <a:ext cx="5121782" cy="13641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D98765B-6EC7-864F-8A48-2FBCD8212B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64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0" y="289325"/>
            <a:ext cx="11100625" cy="894622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cs typeface="Calibri" panose="020F0502020204030204" pitchFamily="34" charset="0"/>
              </a:rPr>
              <a:t>Transport vs. network layer services and protocols</a:t>
            </a:r>
            <a:endParaRPr lang="en-US" dirty="0"/>
          </a:p>
        </p:txBody>
      </p:sp>
      <p:sp>
        <p:nvSpPr>
          <p:cNvPr id="517" name="Rectangle 3">
            <a:extLst>
              <a:ext uri="{FF2B5EF4-FFF2-40B4-BE49-F238E27FC236}">
                <a16:creationId xmlns:a16="http://schemas.microsoft.com/office/drawing/2014/main" id="{5055A8EA-25BB-5D41-BECF-4117E4AC2670}"/>
              </a:ext>
            </a:extLst>
          </p:cNvPr>
          <p:cNvSpPr txBox="1">
            <a:spLocks noChangeArrowheads="1"/>
          </p:cNvSpPr>
          <p:nvPr/>
        </p:nvSpPr>
        <p:spPr>
          <a:xfrm>
            <a:off x="772701" y="4182651"/>
            <a:ext cx="5230917" cy="1413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 layer: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communication between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hosts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2B3154C-E2F2-B640-9101-FD641275409F}"/>
              </a:ext>
            </a:extLst>
          </p:cNvPr>
          <p:cNvGrpSpPr/>
          <p:nvPr/>
        </p:nvGrpSpPr>
        <p:grpSpPr>
          <a:xfrm>
            <a:off x="6278709" y="1094882"/>
            <a:ext cx="5468536" cy="5077175"/>
            <a:chOff x="6430780" y="1365914"/>
            <a:chExt cx="5468536" cy="507717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4A5E17-837C-DE48-93F3-00B93CF1AE37}"/>
                </a:ext>
              </a:extLst>
            </p:cNvPr>
            <p:cNvSpPr/>
            <p:nvPr/>
          </p:nvSpPr>
          <p:spPr>
            <a:xfrm>
              <a:off x="6539916" y="1365914"/>
              <a:ext cx="5359400" cy="4954628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C856713D-7747-664B-A733-CBE345A08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30780" y="1910777"/>
              <a:ext cx="5230917" cy="4409765"/>
            </a:xfrm>
            <a:prstGeom prst="rect">
              <a:avLst/>
            </a:prstGeom>
            <a:noFill/>
            <a:ln w="19050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2" name="Text Box 11">
              <a:extLst>
                <a:ext uri="{FF2B5EF4-FFF2-40B4-BE49-F238E27FC236}">
                  <a16:creationId xmlns:a16="http://schemas.microsoft.com/office/drawing/2014/main" id="{83681804-D37D-9E4B-A91F-556F18A79F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4167" y="1686939"/>
              <a:ext cx="3025187" cy="4456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charset="0"/>
                  <a:ea typeface="ＭＳ Ｐゴシック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ct val="45000"/>
                </a:spcBef>
                <a:spcAft>
                  <a:spcPts val="0"/>
                </a:spcAft>
                <a:buClr>
                  <a:srgbClr val="000099"/>
                </a:buClr>
                <a:buSzPct val="65000"/>
                <a:buFont typeface="Wingdings" charset="0"/>
                <a:buNone/>
                <a:tabLst/>
                <a:defRPr/>
              </a:pPr>
              <a:r>
                <a: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 panose="020F0502020204030204"/>
                  <a:ea typeface="ＭＳ Ｐゴシック" charset="0"/>
                  <a:cs typeface="+mn-cs"/>
                </a:rPr>
                <a:t>household analogy:</a:t>
              </a:r>
              <a:endPara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charset="0"/>
                <a:cs typeface="+mn-cs"/>
              </a:endParaRPr>
            </a:p>
          </p:txBody>
        </p:sp>
        <p:sp>
          <p:nvSpPr>
            <p:cNvPr id="13" name="Rectangle 4">
              <a:extLst>
                <a:ext uri="{FF2B5EF4-FFF2-40B4-BE49-F238E27FC236}">
                  <a16:creationId xmlns:a16="http://schemas.microsoft.com/office/drawing/2014/main" id="{2B981950-019B-6940-9B4D-39B4F993673F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539915" y="2193352"/>
              <a:ext cx="4916773" cy="4249737"/>
            </a:xfrm>
            <a:prstGeom prst="rect">
              <a:avLst/>
            </a:prstGeom>
            <a:extLst>
              <a:ext uri="{91240B29-F687-4f45-9708-019B960494DF}">
                <a14:hiddenLine xmlns="" xmlns:a14="http://schemas.microsoft.com/office/drawing/2010/main" w="19050" cmpd="sng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52425" marR="0" lvl="0" indent="-22225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en-US" sz="3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12 kids in Ann’</a:t>
              </a:r>
              <a:r>
                <a:rPr kumimoji="0" lang="en-US" altLang="ja-JP" sz="3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s house sending letters to 12 kids in Bill’s house:</a:t>
              </a:r>
              <a:endParaRPr kumimoji="0" lang="en-US" altLang="ja-JP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  <a:p>
              <a:pPr marL="352425" marR="0" lvl="0" indent="-22225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hosts = houses</a:t>
              </a:r>
            </a:p>
            <a:p>
              <a:pPr marL="352425" marR="0" lvl="0" indent="-22225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processes = kids</a:t>
              </a:r>
            </a:p>
            <a:p>
              <a:pPr marL="352425" marR="0" lvl="0" indent="-22225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app messages = letters in envelopes</a:t>
              </a:r>
            </a:p>
            <a:p>
              <a:pPr marL="352425" marR="0" lvl="0" indent="-22225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transport protocol </a:t>
              </a: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= Ann and Bill who demux to in-house siblings</a:t>
              </a:r>
            </a:p>
            <a:p>
              <a:pPr marL="352425" marR="0" lvl="0" indent="-22225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network-layer protocol = postal service</a:t>
              </a:r>
            </a:p>
            <a:p>
              <a:pPr marL="352425" marR="0" lvl="0" indent="-222250" algn="l" defTabSz="914400" rtl="0" eaLnBrk="1" fontAlgn="auto" latinLnBrk="0" hangingPunct="1">
                <a:lnSpc>
                  <a:spcPct val="7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DA8E19E6-C8F3-AD4D-8133-B75677CF81D5}"/>
              </a:ext>
            </a:extLst>
          </p:cNvPr>
          <p:cNvSpPr/>
          <p:nvPr/>
        </p:nvSpPr>
        <p:spPr>
          <a:xfrm>
            <a:off x="6319264" y="4430905"/>
            <a:ext cx="5059089" cy="666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F55E6C29-4D3E-9C46-8DC6-206D0A0BA7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Transport Layer: 3-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C2231299-1804-1A4A-874F-40CEED40DFB5}"/>
              </a:ext>
            </a:extLst>
          </p:cNvPr>
          <p:cNvSpPr txBox="1">
            <a:spLocks noChangeArrowheads="1"/>
          </p:cNvSpPr>
          <p:nvPr/>
        </p:nvSpPr>
        <p:spPr>
          <a:xfrm>
            <a:off x="857400" y="1639329"/>
            <a:ext cx="5230917" cy="2255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transport layer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communication between 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relies on, enhances, network layer services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AB5C96-23A1-384D-A9A5-2F6AB9A8C4BD}"/>
              </a:ext>
            </a:extLst>
          </p:cNvPr>
          <p:cNvSpPr/>
          <p:nvPr/>
        </p:nvSpPr>
        <p:spPr>
          <a:xfrm>
            <a:off x="6384620" y="5121981"/>
            <a:ext cx="5059089" cy="666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796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7" grpId="0"/>
      <p:bldP spid="14" grpId="0" animBg="1"/>
      <p:bldP spid="16" grpId="0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902B4EA-0158-774A-877D-888807F574B5}"/>
              </a:ext>
            </a:extLst>
          </p:cNvPr>
          <p:cNvGrpSpPr/>
          <p:nvPr/>
        </p:nvGrpSpPr>
        <p:grpSpPr>
          <a:xfrm>
            <a:off x="2578811" y="4965666"/>
            <a:ext cx="6866725" cy="1028731"/>
            <a:chOff x="2578811" y="4965666"/>
            <a:chExt cx="6866725" cy="1028731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0763EEB6-87F6-D847-AD1E-3BFDCE6A9543}"/>
                </a:ext>
              </a:extLst>
            </p:cNvPr>
            <p:cNvCxnSpPr>
              <a:cxnSpLocks/>
            </p:cNvCxnSpPr>
            <p:nvPr/>
          </p:nvCxnSpPr>
          <p:spPr>
            <a:xfrm>
              <a:off x="2578811" y="5062556"/>
              <a:ext cx="1582832" cy="3026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9891B45-180E-B341-A7C6-D10A683BB102}"/>
                </a:ext>
              </a:extLst>
            </p:cNvPr>
            <p:cNvGrpSpPr/>
            <p:nvPr/>
          </p:nvGrpSpPr>
          <p:grpSpPr>
            <a:xfrm>
              <a:off x="4062521" y="4965666"/>
              <a:ext cx="5383015" cy="1028731"/>
              <a:chOff x="4062521" y="4965666"/>
              <a:chExt cx="5383015" cy="1028731"/>
            </a:xfrm>
          </p:grpSpPr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16BE7B71-3412-8546-BD1A-8BF76DC472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72023" y="4973372"/>
                <a:ext cx="1473513" cy="47439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1" name="Freeform 296">
                <a:extLst>
                  <a:ext uri="{FF2B5EF4-FFF2-40B4-BE49-F238E27FC236}">
                    <a16:creationId xmlns:a16="http://schemas.microsoft.com/office/drawing/2014/main" id="{06DFDE96-5B04-984C-B72D-22D074DF3E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2521" y="4965666"/>
                <a:ext cx="4036903" cy="1028731"/>
              </a:xfrm>
              <a:custGeom>
                <a:avLst/>
                <a:gdLst>
                  <a:gd name="T0" fmla="*/ 2147483647 w 1877"/>
                  <a:gd name="T1" fmla="*/ 2147483647 h 917"/>
                  <a:gd name="T2" fmla="*/ 2147483647 w 1877"/>
                  <a:gd name="T3" fmla="*/ 2147483647 h 917"/>
                  <a:gd name="T4" fmla="*/ 2147483647 w 1877"/>
                  <a:gd name="T5" fmla="*/ 2147483647 h 917"/>
                  <a:gd name="T6" fmla="*/ 2147483647 w 1877"/>
                  <a:gd name="T7" fmla="*/ 2147483647 h 917"/>
                  <a:gd name="T8" fmla="*/ 2147483647 w 1877"/>
                  <a:gd name="T9" fmla="*/ 2147483647 h 917"/>
                  <a:gd name="T10" fmla="*/ 2147483647 w 1877"/>
                  <a:gd name="T11" fmla="*/ 2147483647 h 917"/>
                  <a:gd name="T12" fmla="*/ 2147483647 w 1877"/>
                  <a:gd name="T13" fmla="*/ 2147483647 h 917"/>
                  <a:gd name="T14" fmla="*/ 2147483647 w 1877"/>
                  <a:gd name="T15" fmla="*/ 2147483647 h 917"/>
                  <a:gd name="T16" fmla="*/ 2147483647 w 1877"/>
                  <a:gd name="T17" fmla="*/ 2147483647 h 917"/>
                  <a:gd name="T18" fmla="*/ 2147483647 w 1877"/>
                  <a:gd name="T19" fmla="*/ 2147483647 h 917"/>
                  <a:gd name="T20" fmla="*/ 2147483647 w 1877"/>
                  <a:gd name="T21" fmla="*/ 2147483647 h 917"/>
                  <a:gd name="T22" fmla="*/ 2147483647 w 1877"/>
                  <a:gd name="T23" fmla="*/ 2147483647 h 917"/>
                  <a:gd name="T24" fmla="*/ 2147483647 w 1877"/>
                  <a:gd name="T25" fmla="*/ 2147483647 h 917"/>
                  <a:gd name="T26" fmla="*/ 2147483647 w 1877"/>
                  <a:gd name="T27" fmla="*/ 2147483647 h 917"/>
                  <a:gd name="T28" fmla="*/ 2147483647 w 1877"/>
                  <a:gd name="T29" fmla="*/ 2147483647 h 917"/>
                  <a:gd name="T30" fmla="*/ 2147483647 w 1877"/>
                  <a:gd name="T31" fmla="*/ 2147483647 h 91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877"/>
                  <a:gd name="T49" fmla="*/ 0 h 917"/>
                  <a:gd name="T50" fmla="*/ 1877 w 1877"/>
                  <a:gd name="T51" fmla="*/ 917 h 917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877" h="917">
                    <a:moveTo>
                      <a:pt x="889" y="23"/>
                    </a:moveTo>
                    <a:cubicBezTo>
                      <a:pt x="804" y="39"/>
                      <a:pt x="771" y="98"/>
                      <a:pt x="692" y="109"/>
                    </a:cubicBezTo>
                    <a:cubicBezTo>
                      <a:pt x="613" y="120"/>
                      <a:pt x="511" y="81"/>
                      <a:pt x="415" y="91"/>
                    </a:cubicBezTo>
                    <a:cubicBezTo>
                      <a:pt x="319" y="101"/>
                      <a:pt x="174" y="126"/>
                      <a:pt x="112" y="170"/>
                    </a:cubicBezTo>
                    <a:cubicBezTo>
                      <a:pt x="51" y="214"/>
                      <a:pt x="66" y="294"/>
                      <a:pt x="50" y="353"/>
                    </a:cubicBezTo>
                    <a:cubicBezTo>
                      <a:pt x="34" y="412"/>
                      <a:pt x="0" y="479"/>
                      <a:pt x="14" y="528"/>
                    </a:cubicBezTo>
                    <a:cubicBezTo>
                      <a:pt x="29" y="577"/>
                      <a:pt x="57" y="608"/>
                      <a:pt x="139" y="650"/>
                    </a:cubicBezTo>
                    <a:cubicBezTo>
                      <a:pt x="221" y="692"/>
                      <a:pt x="372" y="742"/>
                      <a:pt x="505" y="781"/>
                    </a:cubicBezTo>
                    <a:cubicBezTo>
                      <a:pt x="638" y="820"/>
                      <a:pt x="789" y="866"/>
                      <a:pt x="933" y="886"/>
                    </a:cubicBezTo>
                    <a:cubicBezTo>
                      <a:pt x="1077" y="906"/>
                      <a:pt x="1246" y="917"/>
                      <a:pt x="1370" y="901"/>
                    </a:cubicBezTo>
                    <a:cubicBezTo>
                      <a:pt x="1494" y="885"/>
                      <a:pt x="1594" y="839"/>
                      <a:pt x="1676" y="793"/>
                    </a:cubicBezTo>
                    <a:cubicBezTo>
                      <a:pt x="1758" y="747"/>
                      <a:pt x="1843" y="720"/>
                      <a:pt x="1860" y="624"/>
                    </a:cubicBezTo>
                    <a:cubicBezTo>
                      <a:pt x="1877" y="528"/>
                      <a:pt x="1835" y="306"/>
                      <a:pt x="1776" y="219"/>
                    </a:cubicBezTo>
                    <a:cubicBezTo>
                      <a:pt x="1717" y="132"/>
                      <a:pt x="1599" y="134"/>
                      <a:pt x="1503" y="100"/>
                    </a:cubicBezTo>
                    <a:cubicBezTo>
                      <a:pt x="1407" y="66"/>
                      <a:pt x="1302" y="26"/>
                      <a:pt x="1200" y="13"/>
                    </a:cubicBezTo>
                    <a:cubicBezTo>
                      <a:pt x="1098" y="0"/>
                      <a:pt x="974" y="7"/>
                      <a:pt x="889" y="23"/>
                    </a:cubicBezTo>
                    <a:close/>
                  </a:path>
                </a:pathLst>
              </a:custGeom>
              <a:solidFill>
                <a:srgbClr val="9CDFF9"/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Arial"/>
                  </a:rPr>
                  <a:t>             </a:t>
                </a:r>
              </a:p>
            </p:txBody>
          </p:sp>
        </p:grpSp>
      </p:grpSp>
      <p:sp>
        <p:nvSpPr>
          <p:cNvPr id="182" name="Freeform 103">
            <a:extLst>
              <a:ext uri="{FF2B5EF4-FFF2-40B4-BE49-F238E27FC236}">
                <a16:creationId xmlns:a16="http://schemas.microsoft.com/office/drawing/2014/main" id="{DEF6D5D3-E4DA-4B46-BBC5-93311E115D92}"/>
              </a:ext>
            </a:extLst>
          </p:cNvPr>
          <p:cNvSpPr>
            <a:spLocks/>
          </p:cNvSpPr>
          <p:nvPr/>
        </p:nvSpPr>
        <p:spPr bwMode="auto">
          <a:xfrm>
            <a:off x="10295012" y="2167472"/>
            <a:ext cx="890436" cy="2912558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3" name="Freeform 70">
            <a:extLst>
              <a:ext uri="{FF2B5EF4-FFF2-40B4-BE49-F238E27FC236}">
                <a16:creationId xmlns:a16="http://schemas.microsoft.com/office/drawing/2014/main" id="{4A88383C-61F9-1949-9D88-EC83EDA3F2B6}"/>
              </a:ext>
            </a:extLst>
          </p:cNvPr>
          <p:cNvSpPr>
            <a:spLocks/>
          </p:cNvSpPr>
          <p:nvPr/>
        </p:nvSpPr>
        <p:spPr bwMode="auto">
          <a:xfrm>
            <a:off x="854349" y="2256655"/>
            <a:ext cx="846644" cy="2922199"/>
          </a:xfrm>
          <a:custGeom>
            <a:avLst/>
            <a:gdLst>
              <a:gd name="T0" fmla="*/ 0 w 348"/>
              <a:gd name="T1" fmla="*/ 2147483647 h 1312"/>
              <a:gd name="T2" fmla="*/ 2147483647 w 348"/>
              <a:gd name="T3" fmla="*/ 0 h 1312"/>
              <a:gd name="T4" fmla="*/ 2147483647 w 348"/>
              <a:gd name="T5" fmla="*/ 2147483647 h 1312"/>
              <a:gd name="T6" fmla="*/ 2147483647 w 348"/>
              <a:gd name="T7" fmla="*/ 2147483647 h 1312"/>
              <a:gd name="T8" fmla="*/ 0 w 348"/>
              <a:gd name="T9" fmla="*/ 2147483647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48" h="1312">
                <a:moveTo>
                  <a:pt x="0" y="1306"/>
                </a:moveTo>
                <a:lnTo>
                  <a:pt x="348" y="0"/>
                </a:lnTo>
                <a:lnTo>
                  <a:pt x="342" y="1258"/>
                </a:lnTo>
                <a:lnTo>
                  <a:pt x="180" y="1312"/>
                </a:lnTo>
                <a:lnTo>
                  <a:pt x="0" y="1306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22" name="Group 185">
            <a:extLst>
              <a:ext uri="{FF2B5EF4-FFF2-40B4-BE49-F238E27FC236}">
                <a16:creationId xmlns:a16="http://schemas.microsoft.com/office/drawing/2014/main" id="{7750F2FB-96FA-374A-AF56-26502EF04672}"/>
              </a:ext>
            </a:extLst>
          </p:cNvPr>
          <p:cNvGrpSpPr>
            <a:grpSpLocks/>
          </p:cNvGrpSpPr>
          <p:nvPr/>
        </p:nvGrpSpPr>
        <p:grpSpPr bwMode="auto">
          <a:xfrm>
            <a:off x="10955688" y="4246759"/>
            <a:ext cx="549832" cy="1070215"/>
            <a:chOff x="4140" y="429"/>
            <a:chExt cx="1425" cy="2396"/>
          </a:xfrm>
        </p:grpSpPr>
        <p:sp>
          <p:nvSpPr>
            <p:cNvPr id="223" name="Freeform 186">
              <a:extLst>
                <a:ext uri="{FF2B5EF4-FFF2-40B4-BE49-F238E27FC236}">
                  <a16:creationId xmlns:a16="http://schemas.microsoft.com/office/drawing/2014/main" id="{E441858B-A566-F746-B48C-912CA3020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4" name="Rectangle 187">
              <a:extLst>
                <a:ext uri="{FF2B5EF4-FFF2-40B4-BE49-F238E27FC236}">
                  <a16:creationId xmlns:a16="http://schemas.microsoft.com/office/drawing/2014/main" id="{20003129-35A4-1E46-8065-8AF4C6403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25" name="Freeform 188">
              <a:extLst>
                <a:ext uri="{FF2B5EF4-FFF2-40B4-BE49-F238E27FC236}">
                  <a16:creationId xmlns:a16="http://schemas.microsoft.com/office/drawing/2014/main" id="{6F94D7AE-C4D1-AF4A-B970-086B7D245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6" name="Freeform 189">
              <a:extLst>
                <a:ext uri="{FF2B5EF4-FFF2-40B4-BE49-F238E27FC236}">
                  <a16:creationId xmlns:a16="http://schemas.microsoft.com/office/drawing/2014/main" id="{EAFC03EF-54DF-8942-9852-25739DA15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7" name="Rectangle 190">
              <a:extLst>
                <a:ext uri="{FF2B5EF4-FFF2-40B4-BE49-F238E27FC236}">
                  <a16:creationId xmlns:a16="http://schemas.microsoft.com/office/drawing/2014/main" id="{2241F7B6-5281-A74E-8DCB-3BE3777E9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3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28" name="Group 191">
              <a:extLst>
                <a:ext uri="{FF2B5EF4-FFF2-40B4-BE49-F238E27FC236}">
                  <a16:creationId xmlns:a16="http://schemas.microsoft.com/office/drawing/2014/main" id="{02DB0249-6EBB-FF4B-B17F-CC771B255D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53" name="AutoShape 192">
                <a:extLst>
                  <a:ext uri="{FF2B5EF4-FFF2-40B4-BE49-F238E27FC236}">
                    <a16:creationId xmlns:a16="http://schemas.microsoft.com/office/drawing/2014/main" id="{BE55370E-BC12-1B42-9E3C-C950033EEF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54" name="AutoShape 193">
                <a:extLst>
                  <a:ext uri="{FF2B5EF4-FFF2-40B4-BE49-F238E27FC236}">
                    <a16:creationId xmlns:a16="http://schemas.microsoft.com/office/drawing/2014/main" id="{1BBB99EB-2FFB-5942-9855-24BEE1C689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2"/>
                <a:ext cx="692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29" name="Rectangle 194">
              <a:extLst>
                <a:ext uri="{FF2B5EF4-FFF2-40B4-BE49-F238E27FC236}">
                  <a16:creationId xmlns:a16="http://schemas.microsoft.com/office/drawing/2014/main" id="{9C5699FC-2B4E-BD46-B9CC-CA578E2EA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1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30" name="Group 195">
              <a:extLst>
                <a:ext uri="{FF2B5EF4-FFF2-40B4-BE49-F238E27FC236}">
                  <a16:creationId xmlns:a16="http://schemas.microsoft.com/office/drawing/2014/main" id="{676615F3-A30A-9740-8080-AFEE6BAAEF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51" name="AutoShape 196">
                <a:extLst>
                  <a:ext uri="{FF2B5EF4-FFF2-40B4-BE49-F238E27FC236}">
                    <a16:creationId xmlns:a16="http://schemas.microsoft.com/office/drawing/2014/main" id="{D31569A0-2CDC-3B4B-B7FA-067BF2CB0D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6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52" name="AutoShape 197">
                <a:extLst>
                  <a:ext uri="{FF2B5EF4-FFF2-40B4-BE49-F238E27FC236}">
                    <a16:creationId xmlns:a16="http://schemas.microsoft.com/office/drawing/2014/main" id="{5D70C5E6-3DFB-1D45-8469-DE5EA96E13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2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31" name="Rectangle 198">
              <a:extLst>
                <a:ext uri="{FF2B5EF4-FFF2-40B4-BE49-F238E27FC236}">
                  <a16:creationId xmlns:a16="http://schemas.microsoft.com/office/drawing/2014/main" id="{AE060187-10EA-1F4E-AEDE-8C6C0E835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32" name="Rectangle 199">
              <a:extLst>
                <a:ext uri="{FF2B5EF4-FFF2-40B4-BE49-F238E27FC236}">
                  <a16:creationId xmlns:a16="http://schemas.microsoft.com/office/drawing/2014/main" id="{32874526-51C0-C749-BDC8-3D9F62AFE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33" name="Group 200">
              <a:extLst>
                <a:ext uri="{FF2B5EF4-FFF2-40B4-BE49-F238E27FC236}">
                  <a16:creationId xmlns:a16="http://schemas.microsoft.com/office/drawing/2014/main" id="{09E63F43-E74F-6045-A673-3756891EE9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49" name="AutoShape 201">
                <a:extLst>
                  <a:ext uri="{FF2B5EF4-FFF2-40B4-BE49-F238E27FC236}">
                    <a16:creationId xmlns:a16="http://schemas.microsoft.com/office/drawing/2014/main" id="{0296B9BB-82CD-2A45-8E56-F4ACF6FCC0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50" name="AutoShape 202">
                <a:extLst>
                  <a:ext uri="{FF2B5EF4-FFF2-40B4-BE49-F238E27FC236}">
                    <a16:creationId xmlns:a16="http://schemas.microsoft.com/office/drawing/2014/main" id="{DD3C3254-A817-B449-AE0F-31BEFF50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9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34" name="Freeform 203">
              <a:extLst>
                <a:ext uri="{FF2B5EF4-FFF2-40B4-BE49-F238E27FC236}">
                  <a16:creationId xmlns:a16="http://schemas.microsoft.com/office/drawing/2014/main" id="{D05041BE-8046-EB49-A23A-C7FEB06D9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35" name="Group 204">
              <a:extLst>
                <a:ext uri="{FF2B5EF4-FFF2-40B4-BE49-F238E27FC236}">
                  <a16:creationId xmlns:a16="http://schemas.microsoft.com/office/drawing/2014/main" id="{BD1D997D-F690-4C4E-9473-F0433427C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47" name="AutoShape 205">
                <a:extLst>
                  <a:ext uri="{FF2B5EF4-FFF2-40B4-BE49-F238E27FC236}">
                    <a16:creationId xmlns:a16="http://schemas.microsoft.com/office/drawing/2014/main" id="{631C3D3D-8F7D-6F44-AD56-665A5242B6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8" name="AutoShape 206">
                <a:extLst>
                  <a:ext uri="{FF2B5EF4-FFF2-40B4-BE49-F238E27FC236}">
                    <a16:creationId xmlns:a16="http://schemas.microsoft.com/office/drawing/2014/main" id="{E7F87D38-4528-0F45-9911-B79B599D25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1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36" name="Rectangle 207">
              <a:extLst>
                <a:ext uri="{FF2B5EF4-FFF2-40B4-BE49-F238E27FC236}">
                  <a16:creationId xmlns:a16="http://schemas.microsoft.com/office/drawing/2014/main" id="{60B24777-81BE-BC42-AC64-6F2229E5FB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37" name="Freeform 208">
              <a:extLst>
                <a:ext uri="{FF2B5EF4-FFF2-40B4-BE49-F238E27FC236}">
                  <a16:creationId xmlns:a16="http://schemas.microsoft.com/office/drawing/2014/main" id="{FD1049FD-ADAC-FC43-A186-6585ECAE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8" name="Freeform 209">
              <a:extLst>
                <a:ext uri="{FF2B5EF4-FFF2-40B4-BE49-F238E27FC236}">
                  <a16:creationId xmlns:a16="http://schemas.microsoft.com/office/drawing/2014/main" id="{A25585BA-2AFC-3047-B9D5-7CC45D5DB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9" name="Oval 210">
              <a:extLst>
                <a:ext uri="{FF2B5EF4-FFF2-40B4-BE49-F238E27FC236}">
                  <a16:creationId xmlns:a16="http://schemas.microsoft.com/office/drawing/2014/main" id="{78C608B6-FCB9-3F43-A504-D33DD7782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09"/>
              <a:ext cx="50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0" name="Freeform 211">
              <a:extLst>
                <a:ext uri="{FF2B5EF4-FFF2-40B4-BE49-F238E27FC236}">
                  <a16:creationId xmlns:a16="http://schemas.microsoft.com/office/drawing/2014/main" id="{F24BE4FA-86B6-5840-8B76-BF70EF006A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1" name="AutoShape 212">
              <a:extLst>
                <a:ext uri="{FF2B5EF4-FFF2-40B4-BE49-F238E27FC236}">
                  <a16:creationId xmlns:a16="http://schemas.microsoft.com/office/drawing/2014/main" id="{22C6B4EC-00C6-BA43-95E2-370E8204DD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2" name="AutoShape 213">
              <a:extLst>
                <a:ext uri="{FF2B5EF4-FFF2-40B4-BE49-F238E27FC236}">
                  <a16:creationId xmlns:a16="http://schemas.microsoft.com/office/drawing/2014/main" id="{7B9210ED-D802-C84E-8A67-93399801B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12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3" name="Oval 214">
              <a:extLst>
                <a:ext uri="{FF2B5EF4-FFF2-40B4-BE49-F238E27FC236}">
                  <a16:creationId xmlns:a16="http://schemas.microsoft.com/office/drawing/2014/main" id="{552E77C8-7BFE-BF4D-8F0B-DF6513BE6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2"/>
              <a:ext cx="158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4" name="Oval 215">
              <a:extLst>
                <a:ext uri="{FF2B5EF4-FFF2-40B4-BE49-F238E27FC236}">
                  <a16:creationId xmlns:a16="http://schemas.microsoft.com/office/drawing/2014/main" id="{86496A7E-E21F-444D-B883-E410329FF2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2"/>
              <a:ext cx="158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45" name="Oval 216">
              <a:extLst>
                <a:ext uri="{FF2B5EF4-FFF2-40B4-BE49-F238E27FC236}">
                  <a16:creationId xmlns:a16="http://schemas.microsoft.com/office/drawing/2014/main" id="{555E4B0D-EDB2-D04B-B9AD-93FA92DDA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2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6" name="Rectangle 217">
              <a:extLst>
                <a:ext uri="{FF2B5EF4-FFF2-40B4-BE49-F238E27FC236}">
                  <a16:creationId xmlns:a16="http://schemas.microsoft.com/office/drawing/2014/main" id="{DE659B39-E72A-634A-A2AC-C4BA4DC9C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4AFD9EC-1CA1-D34D-965E-2E8D95748C38}"/>
              </a:ext>
            </a:extLst>
          </p:cNvPr>
          <p:cNvGrpSpPr/>
          <p:nvPr/>
        </p:nvGrpSpPr>
        <p:grpSpPr>
          <a:xfrm>
            <a:off x="8510352" y="2078288"/>
            <a:ext cx="1946338" cy="2912558"/>
            <a:chOff x="8091785" y="2078288"/>
            <a:chExt cx="2364905" cy="2912558"/>
          </a:xfrm>
        </p:grpSpPr>
        <p:sp>
          <p:nvSpPr>
            <p:cNvPr id="145" name="Rectangle 23">
              <a:extLst>
                <a:ext uri="{FF2B5EF4-FFF2-40B4-BE49-F238E27FC236}">
                  <a16:creationId xmlns:a16="http://schemas.microsoft.com/office/drawing/2014/main" id="{F1314FFD-BA11-A042-BA84-1061E3729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9440" y="2078288"/>
              <a:ext cx="2277250" cy="2799267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6" name="Rectangle 24">
              <a:extLst>
                <a:ext uri="{FF2B5EF4-FFF2-40B4-BE49-F238E27FC236}">
                  <a16:creationId xmlns:a16="http://schemas.microsoft.com/office/drawing/2014/main" id="{89D8A59C-E128-B74A-B94F-06FAC9DB7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1785" y="2167472"/>
              <a:ext cx="2254867" cy="2823374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7" name="Line 25">
              <a:extLst>
                <a:ext uri="{FF2B5EF4-FFF2-40B4-BE49-F238E27FC236}">
                  <a16:creationId xmlns:a16="http://schemas.microsoft.com/office/drawing/2014/main" id="{B922FB1F-8B1A-1843-A740-29E910EB3E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8956" y="2749010"/>
              <a:ext cx="2238254" cy="482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9" name="Line 27">
              <a:extLst>
                <a:ext uri="{FF2B5EF4-FFF2-40B4-BE49-F238E27FC236}">
                  <a16:creationId xmlns:a16="http://schemas.microsoft.com/office/drawing/2014/main" id="{FF1A214D-FBCE-7342-8332-F3FA9C577B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8201" y="3602458"/>
              <a:ext cx="2233387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1" name="Text Box 26">
              <a:extLst>
                <a:ext uri="{FF2B5EF4-FFF2-40B4-BE49-F238E27FC236}">
                  <a16:creationId xmlns:a16="http://schemas.microsoft.com/office/drawing/2014/main" id="{50D62C6A-4C80-854F-A4B8-723E99A5A7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533100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152" name="Text Box 26">
              <a:extLst>
                <a:ext uri="{FF2B5EF4-FFF2-40B4-BE49-F238E27FC236}">
                  <a16:creationId xmlns:a16="http://schemas.microsoft.com/office/drawing/2014/main" id="{A79D3A45-C33B-7046-9088-A02FAACCA1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088345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153" name="Text Box 26">
              <a:extLst>
                <a:ext uri="{FF2B5EF4-FFF2-40B4-BE49-F238E27FC236}">
                  <a16:creationId xmlns:a16="http://schemas.microsoft.com/office/drawing/2014/main" id="{F3520259-D4C5-3340-8000-3B8C746A77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3646079"/>
              <a:ext cx="2019294" cy="398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 (IP)</a:t>
              </a:r>
            </a:p>
          </p:txBody>
        </p:sp>
        <p:sp>
          <p:nvSpPr>
            <p:cNvPr id="155" name="Line 27">
              <a:extLst>
                <a:ext uri="{FF2B5EF4-FFF2-40B4-BE49-F238E27FC236}">
                  <a16:creationId xmlns:a16="http://schemas.microsoft.com/office/drawing/2014/main" id="{E1326351-38D1-A440-A7B8-5079367D54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6255" y="4074895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6" name="Line 27">
              <a:extLst>
                <a:ext uri="{FF2B5EF4-FFF2-40B4-BE49-F238E27FC236}">
                  <a16:creationId xmlns:a16="http://schemas.microsoft.com/office/drawing/2014/main" id="{891B0B5D-A14D-1A40-B291-CC1A04A094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1389" y="4528049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4" name="Text Box 26">
              <a:extLst>
                <a:ext uri="{FF2B5EF4-FFF2-40B4-BE49-F238E27FC236}">
                  <a16:creationId xmlns:a16="http://schemas.microsoft.com/office/drawing/2014/main" id="{D8A757BB-1762-8B47-A046-060F718CBC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79440" y="2284368"/>
              <a:ext cx="2019294" cy="398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A5C4C69-3F64-BA46-87DE-D8D9E085DAC9}"/>
              </a:ext>
            </a:extLst>
          </p:cNvPr>
          <p:cNvGrpSpPr/>
          <p:nvPr/>
        </p:nvGrpSpPr>
        <p:grpSpPr>
          <a:xfrm>
            <a:off x="1687770" y="2167472"/>
            <a:ext cx="2131701" cy="2912558"/>
            <a:chOff x="8091785" y="2078288"/>
            <a:chExt cx="2364905" cy="2912558"/>
          </a:xfrm>
        </p:grpSpPr>
        <p:sp>
          <p:nvSpPr>
            <p:cNvPr id="77" name="Rectangle 23">
              <a:extLst>
                <a:ext uri="{FF2B5EF4-FFF2-40B4-BE49-F238E27FC236}">
                  <a16:creationId xmlns:a16="http://schemas.microsoft.com/office/drawing/2014/main" id="{12A4D2D3-BB7A-1141-97E1-1746F6AB4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9440" y="2078288"/>
              <a:ext cx="2277250" cy="2799267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8" name="Rectangle 24">
              <a:extLst>
                <a:ext uri="{FF2B5EF4-FFF2-40B4-BE49-F238E27FC236}">
                  <a16:creationId xmlns:a16="http://schemas.microsoft.com/office/drawing/2014/main" id="{CC2D939F-B2EB-B142-B2EB-F35198972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1785" y="2167472"/>
              <a:ext cx="2254867" cy="2823374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9" name="Line 25">
              <a:extLst>
                <a:ext uri="{FF2B5EF4-FFF2-40B4-BE49-F238E27FC236}">
                  <a16:creationId xmlns:a16="http://schemas.microsoft.com/office/drawing/2014/main" id="{29206320-7227-5C45-BF48-477A94FE14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8956" y="2749010"/>
              <a:ext cx="2238254" cy="482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1" name="Line 27">
              <a:extLst>
                <a:ext uri="{FF2B5EF4-FFF2-40B4-BE49-F238E27FC236}">
                  <a16:creationId xmlns:a16="http://schemas.microsoft.com/office/drawing/2014/main" id="{7462DAE7-AE3D-CD41-8750-E700715A5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21121" y="3602458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2" name="Text Box 26">
              <a:extLst>
                <a:ext uri="{FF2B5EF4-FFF2-40B4-BE49-F238E27FC236}">
                  <a16:creationId xmlns:a16="http://schemas.microsoft.com/office/drawing/2014/main" id="{B868290D-DE89-8749-A32C-C5FCE36D75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533100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83" name="Text Box 26">
              <a:extLst>
                <a:ext uri="{FF2B5EF4-FFF2-40B4-BE49-F238E27FC236}">
                  <a16:creationId xmlns:a16="http://schemas.microsoft.com/office/drawing/2014/main" id="{18546DEE-76AB-C744-936A-7F4DF63895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088345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84" name="Text Box 26">
              <a:extLst>
                <a:ext uri="{FF2B5EF4-FFF2-40B4-BE49-F238E27FC236}">
                  <a16:creationId xmlns:a16="http://schemas.microsoft.com/office/drawing/2014/main" id="{9DE3AC7C-D9B1-ED4C-B925-37B3176773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3646079"/>
              <a:ext cx="2019294" cy="73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 (IP)</a:t>
              </a:r>
            </a:p>
          </p:txBody>
        </p:sp>
        <p:sp>
          <p:nvSpPr>
            <p:cNvPr id="85" name="Line 27">
              <a:extLst>
                <a:ext uri="{FF2B5EF4-FFF2-40B4-BE49-F238E27FC236}">
                  <a16:creationId xmlns:a16="http://schemas.microsoft.com/office/drawing/2014/main" id="{266E1BE0-4561-9344-ACBD-29F42E90D9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6255" y="4074895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6" name="Line 27">
              <a:extLst>
                <a:ext uri="{FF2B5EF4-FFF2-40B4-BE49-F238E27FC236}">
                  <a16:creationId xmlns:a16="http://schemas.microsoft.com/office/drawing/2014/main" id="{3ED696C7-AECF-C14F-8CD8-7153D36CBC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1389" y="4528049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7" name="Text Box 26">
              <a:extLst>
                <a:ext uri="{FF2B5EF4-FFF2-40B4-BE49-F238E27FC236}">
                  <a16:creationId xmlns:a16="http://schemas.microsoft.com/office/drawing/2014/main" id="{42139D70-AB44-E047-B37E-AABECE1220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79440" y="2284368"/>
              <a:ext cx="2019294" cy="398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</p:grpSp>
      <p:sp>
        <p:nvSpPr>
          <p:cNvPr id="129" name="Text Box 26">
            <a:extLst>
              <a:ext uri="{FF2B5EF4-FFF2-40B4-BE49-F238E27FC236}">
                <a16:creationId xmlns:a16="http://schemas.microsoft.com/office/drawing/2014/main" id="{BF5BF946-F5E7-1544-AF56-E534E43CF4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2527" y="2993828"/>
            <a:ext cx="1401811" cy="398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transport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FA7BEBF-82FA-3440-93DD-AFB07D2DDF8D}"/>
              </a:ext>
            </a:extLst>
          </p:cNvPr>
          <p:cNvGrpSpPr/>
          <p:nvPr/>
        </p:nvGrpSpPr>
        <p:grpSpPr>
          <a:xfrm>
            <a:off x="500734" y="4943580"/>
            <a:ext cx="1026523" cy="597153"/>
            <a:chOff x="7493876" y="2774731"/>
            <a:chExt cx="1481958" cy="894622"/>
          </a:xfrm>
        </p:grpSpPr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FD49C136-01B9-DB45-BCCD-F4E48238714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DF9189A-C970-C34D-8402-F20083341C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51F5139E-A5EB-E64B-B1E6-C3669AE818C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7F7CB1D2-0FD2-A14F-A399-1C2D3650F2E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688C61D0-9947-2E41-89C2-D2B4591C1F3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ADE46CF5-DF22-8F48-87EF-A46F29E0F1A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CEACF782-B549-1D4E-B840-69A6AFFE6A7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14" name="Title 1">
            <a:extLst>
              <a:ext uri="{FF2B5EF4-FFF2-40B4-BE49-F238E27FC236}">
                <a16:creationId xmlns:a16="http://schemas.microsoft.com/office/drawing/2014/main" id="{1464CB5C-96D6-3645-94B5-DB9FA7097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0" y="289325"/>
            <a:ext cx="11100625" cy="894622"/>
          </a:xfrm>
        </p:spPr>
        <p:txBody>
          <a:bodyPr>
            <a:normAutofit/>
          </a:bodyPr>
          <a:lstStyle/>
          <a:p>
            <a:r>
              <a:rPr lang="en-US" sz="4400" dirty="0"/>
              <a:t>Transport Layer Actions</a:t>
            </a:r>
          </a:p>
        </p:txBody>
      </p:sp>
      <p:grpSp>
        <p:nvGrpSpPr>
          <p:cNvPr id="115" name="Group 149">
            <a:extLst>
              <a:ext uri="{FF2B5EF4-FFF2-40B4-BE49-F238E27FC236}">
                <a16:creationId xmlns:a16="http://schemas.microsoft.com/office/drawing/2014/main" id="{D80894D4-838A-2B47-82E9-ED060F8608E9}"/>
              </a:ext>
            </a:extLst>
          </p:cNvPr>
          <p:cNvGrpSpPr>
            <a:grpSpLocks/>
          </p:cNvGrpSpPr>
          <p:nvPr/>
        </p:nvGrpSpPr>
        <p:grpSpPr bwMode="auto">
          <a:xfrm>
            <a:off x="2462207" y="2756023"/>
            <a:ext cx="412750" cy="158750"/>
            <a:chOff x="1287" y="2524"/>
            <a:chExt cx="260" cy="100"/>
          </a:xfrm>
        </p:grpSpPr>
        <p:sp>
          <p:nvSpPr>
            <p:cNvPr id="116" name="Rectangle 73">
              <a:extLst>
                <a:ext uri="{FF2B5EF4-FFF2-40B4-BE49-F238E27FC236}">
                  <a16:creationId xmlns:a16="http://schemas.microsoft.com/office/drawing/2014/main" id="{4F7EB976-F7A9-464D-96B7-3FE5D6F41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7" name="Rectangle 74">
              <a:extLst>
                <a:ext uri="{FF2B5EF4-FFF2-40B4-BE49-F238E27FC236}">
                  <a16:creationId xmlns:a16="http://schemas.microsoft.com/office/drawing/2014/main" id="{4368CF72-2B59-FB4B-92FA-68E13D10F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8" name="Rectangle 75">
              <a:extLst>
                <a:ext uri="{FF2B5EF4-FFF2-40B4-BE49-F238E27FC236}">
                  <a16:creationId xmlns:a16="http://schemas.microsoft.com/office/drawing/2014/main" id="{0D0AC942-AA10-F747-BEAC-52DAFF24D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9" name="Rectangle 129">
              <a:extLst>
                <a:ext uri="{FF2B5EF4-FFF2-40B4-BE49-F238E27FC236}">
                  <a16:creationId xmlns:a16="http://schemas.microsoft.com/office/drawing/2014/main" id="{C51B66A9-7495-DF44-B4DE-37BC9E90E0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20" name="Group 149">
            <a:extLst>
              <a:ext uri="{FF2B5EF4-FFF2-40B4-BE49-F238E27FC236}">
                <a16:creationId xmlns:a16="http://schemas.microsoft.com/office/drawing/2014/main" id="{B5F38E94-4EF7-1F4B-AAC4-BF50DC083CD9}"/>
              </a:ext>
            </a:extLst>
          </p:cNvPr>
          <p:cNvGrpSpPr>
            <a:grpSpLocks/>
          </p:cNvGrpSpPr>
          <p:nvPr/>
        </p:nvGrpSpPr>
        <p:grpSpPr bwMode="auto">
          <a:xfrm>
            <a:off x="9681144" y="2673610"/>
            <a:ext cx="412750" cy="158750"/>
            <a:chOff x="1287" y="2524"/>
            <a:chExt cx="260" cy="100"/>
          </a:xfrm>
        </p:grpSpPr>
        <p:sp>
          <p:nvSpPr>
            <p:cNvPr id="121" name="Rectangle 73">
              <a:extLst>
                <a:ext uri="{FF2B5EF4-FFF2-40B4-BE49-F238E27FC236}">
                  <a16:creationId xmlns:a16="http://schemas.microsoft.com/office/drawing/2014/main" id="{71D7BEDA-E8D6-9F4F-8EE3-D5290D9AF3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2" name="Rectangle 74">
              <a:extLst>
                <a:ext uri="{FF2B5EF4-FFF2-40B4-BE49-F238E27FC236}">
                  <a16:creationId xmlns:a16="http://schemas.microsoft.com/office/drawing/2014/main" id="{D93A8064-E5FB-2844-9B3D-C598CCB67B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3" name="Rectangle 75">
              <a:extLst>
                <a:ext uri="{FF2B5EF4-FFF2-40B4-BE49-F238E27FC236}">
                  <a16:creationId xmlns:a16="http://schemas.microsoft.com/office/drawing/2014/main" id="{DF7AA994-9DC7-8349-BB16-6DED06C89A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4" name="Rectangle 129">
              <a:extLst>
                <a:ext uri="{FF2B5EF4-FFF2-40B4-BE49-F238E27FC236}">
                  <a16:creationId xmlns:a16="http://schemas.microsoft.com/office/drawing/2014/main" id="{06FC6EA9-9071-D843-8C39-AFF854F3B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2BB341-9BE1-8640-8E8B-7EC80706964E}"/>
              </a:ext>
            </a:extLst>
          </p:cNvPr>
          <p:cNvSpPr txBox="1"/>
          <p:nvPr/>
        </p:nvSpPr>
        <p:spPr>
          <a:xfrm>
            <a:off x="4212477" y="1830701"/>
            <a:ext cx="3898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Sender:</a:t>
            </a:r>
          </a:p>
          <a:p>
            <a:pPr marL="285750" marR="0" lvl="0" indent="-2190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480FBEB-6DAE-6343-96A8-03D66CDE01DB}"/>
              </a:ext>
            </a:extLst>
          </p:cNvPr>
          <p:cNvSpPr/>
          <p:nvPr/>
        </p:nvSpPr>
        <p:spPr>
          <a:xfrm>
            <a:off x="8071146" y="2078287"/>
            <a:ext cx="2415414" cy="3369475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A134BD1-8CE1-DD46-92D0-46AEECA91934}"/>
              </a:ext>
            </a:extLst>
          </p:cNvPr>
          <p:cNvGrpSpPr/>
          <p:nvPr/>
        </p:nvGrpSpPr>
        <p:grpSpPr>
          <a:xfrm>
            <a:off x="9130164" y="2303106"/>
            <a:ext cx="1259074" cy="369332"/>
            <a:chOff x="8934916" y="2775692"/>
            <a:chExt cx="1259074" cy="369332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A02A536-E595-E54F-85ED-50268229A5F1}"/>
                </a:ext>
              </a:extLst>
            </p:cNvPr>
            <p:cNvSpPr/>
            <p:nvPr/>
          </p:nvSpPr>
          <p:spPr>
            <a:xfrm>
              <a:off x="8964931" y="2842303"/>
              <a:ext cx="1140727" cy="24670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6EE5E72-5714-C64B-A3D2-C89CD03AFF69}"/>
                </a:ext>
              </a:extLst>
            </p:cNvPr>
            <p:cNvSpPr txBox="1"/>
            <p:nvPr/>
          </p:nvSpPr>
          <p:spPr>
            <a:xfrm>
              <a:off x="8934916" y="2775692"/>
              <a:ext cx="1259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app. msg</a:t>
              </a: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44FC0E6A-CBE5-AC4B-BF65-426B6D4CBC72}"/>
              </a:ext>
            </a:extLst>
          </p:cNvPr>
          <p:cNvSpPr txBox="1"/>
          <p:nvPr/>
        </p:nvSpPr>
        <p:spPr>
          <a:xfrm>
            <a:off x="4391544" y="2325099"/>
            <a:ext cx="3825456" cy="1036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 passed an application-layer message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9421943-E484-5046-BEAC-6D59475EF6C3}"/>
              </a:ext>
            </a:extLst>
          </p:cNvPr>
          <p:cNvSpPr txBox="1"/>
          <p:nvPr/>
        </p:nvSpPr>
        <p:spPr>
          <a:xfrm>
            <a:off x="4388186" y="2990916"/>
            <a:ext cx="3825456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determines segment header fields values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FD6C411-175C-8D4E-9A66-3E03AAA9F0F9}"/>
              </a:ext>
            </a:extLst>
          </p:cNvPr>
          <p:cNvSpPr txBox="1"/>
          <p:nvPr/>
        </p:nvSpPr>
        <p:spPr>
          <a:xfrm>
            <a:off x="4376692" y="3592863"/>
            <a:ext cx="3825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creates segment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88394C2-8FDA-8F48-B59B-B744ABBDA541}"/>
              </a:ext>
            </a:extLst>
          </p:cNvPr>
          <p:cNvSpPr txBox="1"/>
          <p:nvPr/>
        </p:nvSpPr>
        <p:spPr>
          <a:xfrm>
            <a:off x="4381369" y="4025163"/>
            <a:ext cx="3825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passes segment to IP</a:t>
            </a:r>
          </a:p>
        </p:txBody>
      </p:sp>
      <p:sp>
        <p:nvSpPr>
          <p:cNvPr id="131" name="Text Box 26">
            <a:extLst>
              <a:ext uri="{FF2B5EF4-FFF2-40B4-BE49-F238E27FC236}">
                <a16:creationId xmlns:a16="http://schemas.microsoft.com/office/drawing/2014/main" id="{82B22EF0-AE16-E34A-9DFF-15D46D513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4359" y="3086580"/>
            <a:ext cx="1535315" cy="398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transport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B709716-FAB0-AB45-BCAE-75F8CF2AEC09}"/>
              </a:ext>
            </a:extLst>
          </p:cNvPr>
          <p:cNvSpPr/>
          <p:nvPr/>
        </p:nvSpPr>
        <p:spPr>
          <a:xfrm>
            <a:off x="270781" y="1644192"/>
            <a:ext cx="3715697" cy="405207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3FB16D4-A4BA-C046-940D-43D50465EB6F}"/>
              </a:ext>
            </a:extLst>
          </p:cNvPr>
          <p:cNvGrpSpPr/>
          <p:nvPr/>
        </p:nvGrpSpPr>
        <p:grpSpPr>
          <a:xfrm>
            <a:off x="8473556" y="2992506"/>
            <a:ext cx="1259074" cy="338554"/>
            <a:chOff x="8964789" y="2639236"/>
            <a:chExt cx="1259074" cy="338554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CA58A03E-5455-0E40-8FB9-71E1E5E2CADE}"/>
                </a:ext>
              </a:extLst>
            </p:cNvPr>
            <p:cNvSpPr/>
            <p:nvPr/>
          </p:nvSpPr>
          <p:spPr>
            <a:xfrm>
              <a:off x="9032744" y="2707400"/>
              <a:ext cx="543189" cy="24670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7A208B0-D27E-5D40-B156-11CB7075B098}"/>
                </a:ext>
              </a:extLst>
            </p:cNvPr>
            <p:cNvSpPr txBox="1"/>
            <p:nvPr/>
          </p:nvSpPr>
          <p:spPr>
            <a:xfrm>
              <a:off x="8964789" y="2639236"/>
              <a:ext cx="12590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T</a:t>
              </a:r>
              <a:r>
                <a:rPr kumimoji="0" lang="en-US" sz="16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73E5E98-A439-0647-8DF1-844937CD72A0}"/>
              </a:ext>
            </a:extLst>
          </p:cNvPr>
          <p:cNvGrpSpPr/>
          <p:nvPr/>
        </p:nvGrpSpPr>
        <p:grpSpPr>
          <a:xfrm>
            <a:off x="8549491" y="2999047"/>
            <a:ext cx="1818022" cy="369332"/>
            <a:chOff x="7863122" y="5632673"/>
            <a:chExt cx="1818022" cy="369332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39CCB6B2-1F81-ED45-AF48-A3187F0215CC}"/>
                </a:ext>
              </a:extLst>
            </p:cNvPr>
            <p:cNvGrpSpPr/>
            <p:nvPr/>
          </p:nvGrpSpPr>
          <p:grpSpPr>
            <a:xfrm>
              <a:off x="7863122" y="5638955"/>
              <a:ext cx="1259074" cy="338554"/>
              <a:chOff x="8964789" y="2648929"/>
              <a:chExt cx="1259074" cy="338554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B77AF83C-DA1E-A642-9E78-5EEE36A0AD7E}"/>
                  </a:ext>
                </a:extLst>
              </p:cNvPr>
              <p:cNvSpPr/>
              <p:nvPr/>
            </p:nvSpPr>
            <p:spPr>
              <a:xfrm>
                <a:off x="9032744" y="2707400"/>
                <a:ext cx="543189" cy="24670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AB8C9E1E-8C93-DA4B-813F-B38E4305D2BE}"/>
                  </a:ext>
                </a:extLst>
              </p:cNvPr>
              <p:cNvSpPr txBox="1"/>
              <p:nvPr/>
            </p:nvSpPr>
            <p:spPr>
              <a:xfrm>
                <a:off x="8964789" y="2648929"/>
                <a:ext cx="12590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T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</a:t>
                </a:r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8B56BF3A-3903-6343-9BD8-2E85489C092E}"/>
                </a:ext>
              </a:extLst>
            </p:cNvPr>
            <p:cNvGrpSpPr/>
            <p:nvPr/>
          </p:nvGrpSpPr>
          <p:grpSpPr>
            <a:xfrm>
              <a:off x="8422070" y="5632673"/>
              <a:ext cx="1259074" cy="369332"/>
              <a:chOff x="8934916" y="2778923"/>
              <a:chExt cx="1259074" cy="369332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C0632306-DF2A-5145-82E2-F627C1E9171F}"/>
                  </a:ext>
                </a:extLst>
              </p:cNvPr>
              <p:cNvSpPr/>
              <p:nvPr/>
            </p:nvSpPr>
            <p:spPr>
              <a:xfrm>
                <a:off x="8964931" y="2842303"/>
                <a:ext cx="1140727" cy="24670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E104975E-6986-5E45-89F2-36AAE86B3B12}"/>
                  </a:ext>
                </a:extLst>
              </p:cNvPr>
              <p:cNvSpPr txBox="1"/>
              <p:nvPr/>
            </p:nvSpPr>
            <p:spPr>
              <a:xfrm>
                <a:off x="8934916" y="2778923"/>
                <a:ext cx="12590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app. msg</a:t>
                </a:r>
              </a:p>
            </p:txBody>
          </p:sp>
        </p:grpSp>
      </p:grpSp>
      <p:sp>
        <p:nvSpPr>
          <p:cNvPr id="130" name="Slide Number Placeholder 2">
            <a:extLst>
              <a:ext uri="{FF2B5EF4-FFF2-40B4-BE49-F238E27FC236}">
                <a16:creationId xmlns:a16="http://schemas.microsoft.com/office/drawing/2014/main" id="{684D6C37-F877-7142-9DC9-7032BA7566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3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48148E-6 L 0.00065 0.1013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506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7037E-7 L 0.00052 0.0930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465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9306 C -0.00013 0.14931 -0.00091 0.20347 -0.00169 0.26181 L -0.11432 0.32593 L -0.43333 0.31991 C -0.47513 0.3044 -0.51719 0.27778 -0.55846 0.26366 " pathEditMode="relative" rAng="0" ptsTypes="AAAAA">
                                      <p:cBhvr>
                                        <p:cTn id="5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43" y="1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91" grpId="0"/>
      <p:bldP spid="94" grpId="0"/>
      <p:bldP spid="95" grpId="0"/>
      <p:bldP spid="9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902B4EA-0158-774A-877D-888807F574B5}"/>
              </a:ext>
            </a:extLst>
          </p:cNvPr>
          <p:cNvGrpSpPr/>
          <p:nvPr/>
        </p:nvGrpSpPr>
        <p:grpSpPr>
          <a:xfrm>
            <a:off x="2578811" y="4965666"/>
            <a:ext cx="6866725" cy="1028731"/>
            <a:chOff x="2578811" y="4965666"/>
            <a:chExt cx="6866725" cy="1028731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0763EEB6-87F6-D847-AD1E-3BFDCE6A9543}"/>
                </a:ext>
              </a:extLst>
            </p:cNvPr>
            <p:cNvCxnSpPr>
              <a:cxnSpLocks/>
            </p:cNvCxnSpPr>
            <p:nvPr/>
          </p:nvCxnSpPr>
          <p:spPr>
            <a:xfrm>
              <a:off x="2578811" y="5062556"/>
              <a:ext cx="1582832" cy="3026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9891B45-180E-B341-A7C6-D10A683BB102}"/>
                </a:ext>
              </a:extLst>
            </p:cNvPr>
            <p:cNvGrpSpPr/>
            <p:nvPr/>
          </p:nvGrpSpPr>
          <p:grpSpPr>
            <a:xfrm>
              <a:off x="4062521" y="4965666"/>
              <a:ext cx="5383015" cy="1028731"/>
              <a:chOff x="4062521" y="4965666"/>
              <a:chExt cx="5383015" cy="1028731"/>
            </a:xfrm>
          </p:grpSpPr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16BE7B71-3412-8546-BD1A-8BF76DC472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72023" y="4973372"/>
                <a:ext cx="1473513" cy="47439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1" name="Freeform 296">
                <a:extLst>
                  <a:ext uri="{FF2B5EF4-FFF2-40B4-BE49-F238E27FC236}">
                    <a16:creationId xmlns:a16="http://schemas.microsoft.com/office/drawing/2014/main" id="{06DFDE96-5B04-984C-B72D-22D074DF3E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2521" y="4965666"/>
                <a:ext cx="4036903" cy="1028731"/>
              </a:xfrm>
              <a:custGeom>
                <a:avLst/>
                <a:gdLst>
                  <a:gd name="T0" fmla="*/ 2147483647 w 1877"/>
                  <a:gd name="T1" fmla="*/ 2147483647 h 917"/>
                  <a:gd name="T2" fmla="*/ 2147483647 w 1877"/>
                  <a:gd name="T3" fmla="*/ 2147483647 h 917"/>
                  <a:gd name="T4" fmla="*/ 2147483647 w 1877"/>
                  <a:gd name="T5" fmla="*/ 2147483647 h 917"/>
                  <a:gd name="T6" fmla="*/ 2147483647 w 1877"/>
                  <a:gd name="T7" fmla="*/ 2147483647 h 917"/>
                  <a:gd name="T8" fmla="*/ 2147483647 w 1877"/>
                  <a:gd name="T9" fmla="*/ 2147483647 h 917"/>
                  <a:gd name="T10" fmla="*/ 2147483647 w 1877"/>
                  <a:gd name="T11" fmla="*/ 2147483647 h 917"/>
                  <a:gd name="T12" fmla="*/ 2147483647 w 1877"/>
                  <a:gd name="T13" fmla="*/ 2147483647 h 917"/>
                  <a:gd name="T14" fmla="*/ 2147483647 w 1877"/>
                  <a:gd name="T15" fmla="*/ 2147483647 h 917"/>
                  <a:gd name="T16" fmla="*/ 2147483647 w 1877"/>
                  <a:gd name="T17" fmla="*/ 2147483647 h 917"/>
                  <a:gd name="T18" fmla="*/ 2147483647 w 1877"/>
                  <a:gd name="T19" fmla="*/ 2147483647 h 917"/>
                  <a:gd name="T20" fmla="*/ 2147483647 w 1877"/>
                  <a:gd name="T21" fmla="*/ 2147483647 h 917"/>
                  <a:gd name="T22" fmla="*/ 2147483647 w 1877"/>
                  <a:gd name="T23" fmla="*/ 2147483647 h 917"/>
                  <a:gd name="T24" fmla="*/ 2147483647 w 1877"/>
                  <a:gd name="T25" fmla="*/ 2147483647 h 917"/>
                  <a:gd name="T26" fmla="*/ 2147483647 w 1877"/>
                  <a:gd name="T27" fmla="*/ 2147483647 h 917"/>
                  <a:gd name="T28" fmla="*/ 2147483647 w 1877"/>
                  <a:gd name="T29" fmla="*/ 2147483647 h 917"/>
                  <a:gd name="T30" fmla="*/ 2147483647 w 1877"/>
                  <a:gd name="T31" fmla="*/ 2147483647 h 917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877"/>
                  <a:gd name="T49" fmla="*/ 0 h 917"/>
                  <a:gd name="T50" fmla="*/ 1877 w 1877"/>
                  <a:gd name="T51" fmla="*/ 917 h 917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877" h="917">
                    <a:moveTo>
                      <a:pt x="889" y="23"/>
                    </a:moveTo>
                    <a:cubicBezTo>
                      <a:pt x="804" y="39"/>
                      <a:pt x="771" y="98"/>
                      <a:pt x="692" y="109"/>
                    </a:cubicBezTo>
                    <a:cubicBezTo>
                      <a:pt x="613" y="120"/>
                      <a:pt x="511" y="81"/>
                      <a:pt x="415" y="91"/>
                    </a:cubicBezTo>
                    <a:cubicBezTo>
                      <a:pt x="319" y="101"/>
                      <a:pt x="174" y="126"/>
                      <a:pt x="112" y="170"/>
                    </a:cubicBezTo>
                    <a:cubicBezTo>
                      <a:pt x="51" y="214"/>
                      <a:pt x="66" y="294"/>
                      <a:pt x="50" y="353"/>
                    </a:cubicBezTo>
                    <a:cubicBezTo>
                      <a:pt x="34" y="412"/>
                      <a:pt x="0" y="479"/>
                      <a:pt x="14" y="528"/>
                    </a:cubicBezTo>
                    <a:cubicBezTo>
                      <a:pt x="29" y="577"/>
                      <a:pt x="57" y="608"/>
                      <a:pt x="139" y="650"/>
                    </a:cubicBezTo>
                    <a:cubicBezTo>
                      <a:pt x="221" y="692"/>
                      <a:pt x="372" y="742"/>
                      <a:pt x="505" y="781"/>
                    </a:cubicBezTo>
                    <a:cubicBezTo>
                      <a:pt x="638" y="820"/>
                      <a:pt x="789" y="866"/>
                      <a:pt x="933" y="886"/>
                    </a:cubicBezTo>
                    <a:cubicBezTo>
                      <a:pt x="1077" y="906"/>
                      <a:pt x="1246" y="917"/>
                      <a:pt x="1370" y="901"/>
                    </a:cubicBezTo>
                    <a:cubicBezTo>
                      <a:pt x="1494" y="885"/>
                      <a:pt x="1594" y="839"/>
                      <a:pt x="1676" y="793"/>
                    </a:cubicBezTo>
                    <a:cubicBezTo>
                      <a:pt x="1758" y="747"/>
                      <a:pt x="1843" y="720"/>
                      <a:pt x="1860" y="624"/>
                    </a:cubicBezTo>
                    <a:cubicBezTo>
                      <a:pt x="1877" y="528"/>
                      <a:pt x="1835" y="306"/>
                      <a:pt x="1776" y="219"/>
                    </a:cubicBezTo>
                    <a:cubicBezTo>
                      <a:pt x="1717" y="132"/>
                      <a:pt x="1599" y="134"/>
                      <a:pt x="1503" y="100"/>
                    </a:cubicBezTo>
                    <a:cubicBezTo>
                      <a:pt x="1407" y="66"/>
                      <a:pt x="1302" y="26"/>
                      <a:pt x="1200" y="13"/>
                    </a:cubicBezTo>
                    <a:cubicBezTo>
                      <a:pt x="1098" y="0"/>
                      <a:pt x="974" y="7"/>
                      <a:pt x="889" y="23"/>
                    </a:cubicBezTo>
                    <a:close/>
                  </a:path>
                </a:pathLst>
              </a:custGeom>
              <a:solidFill>
                <a:srgbClr val="9CDFF9"/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Arial"/>
                  </a:rPr>
                  <a:t>             </a:t>
                </a:r>
              </a:p>
            </p:txBody>
          </p:sp>
        </p:grpSp>
      </p:grpSp>
      <p:sp>
        <p:nvSpPr>
          <p:cNvPr id="182" name="Freeform 103">
            <a:extLst>
              <a:ext uri="{FF2B5EF4-FFF2-40B4-BE49-F238E27FC236}">
                <a16:creationId xmlns:a16="http://schemas.microsoft.com/office/drawing/2014/main" id="{DEF6D5D3-E4DA-4B46-BBC5-93311E115D92}"/>
              </a:ext>
            </a:extLst>
          </p:cNvPr>
          <p:cNvSpPr>
            <a:spLocks/>
          </p:cNvSpPr>
          <p:nvPr/>
        </p:nvSpPr>
        <p:spPr bwMode="auto">
          <a:xfrm>
            <a:off x="10295012" y="2167472"/>
            <a:ext cx="890436" cy="2912558"/>
          </a:xfrm>
          <a:custGeom>
            <a:avLst/>
            <a:gdLst>
              <a:gd name="T0" fmla="*/ 2147483647 w 366"/>
              <a:gd name="T1" fmla="*/ 2147483647 h 1284"/>
              <a:gd name="T2" fmla="*/ 2147483647 w 366"/>
              <a:gd name="T3" fmla="*/ 0 h 1284"/>
              <a:gd name="T4" fmla="*/ 0 w 366"/>
              <a:gd name="T5" fmla="*/ 2147483647 h 1284"/>
              <a:gd name="T6" fmla="*/ 2147483647 w 366"/>
              <a:gd name="T7" fmla="*/ 2147483647 h 1284"/>
              <a:gd name="T8" fmla="*/ 2147483647 w 366"/>
              <a:gd name="T9" fmla="*/ 2147483647 h 12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66" h="1284">
                <a:moveTo>
                  <a:pt x="366" y="1278"/>
                </a:moveTo>
                <a:lnTo>
                  <a:pt x="12" y="0"/>
                </a:lnTo>
                <a:lnTo>
                  <a:pt x="0" y="1224"/>
                </a:lnTo>
                <a:lnTo>
                  <a:pt x="186" y="1284"/>
                </a:lnTo>
                <a:lnTo>
                  <a:pt x="366" y="1278"/>
                </a:lnTo>
                <a:close/>
              </a:path>
            </a:pathLst>
          </a:custGeom>
          <a:gradFill rotWithShape="1">
            <a:gsLst>
              <a:gs pos="0">
                <a:srgbClr val="B2B2B2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3" name="Freeform 70">
            <a:extLst>
              <a:ext uri="{FF2B5EF4-FFF2-40B4-BE49-F238E27FC236}">
                <a16:creationId xmlns:a16="http://schemas.microsoft.com/office/drawing/2014/main" id="{4A88383C-61F9-1949-9D88-EC83EDA3F2B6}"/>
              </a:ext>
            </a:extLst>
          </p:cNvPr>
          <p:cNvSpPr>
            <a:spLocks/>
          </p:cNvSpPr>
          <p:nvPr/>
        </p:nvSpPr>
        <p:spPr bwMode="auto">
          <a:xfrm>
            <a:off x="854349" y="2256655"/>
            <a:ext cx="846644" cy="2922199"/>
          </a:xfrm>
          <a:custGeom>
            <a:avLst/>
            <a:gdLst>
              <a:gd name="T0" fmla="*/ 0 w 348"/>
              <a:gd name="T1" fmla="*/ 2147483647 h 1312"/>
              <a:gd name="T2" fmla="*/ 2147483647 w 348"/>
              <a:gd name="T3" fmla="*/ 0 h 1312"/>
              <a:gd name="T4" fmla="*/ 2147483647 w 348"/>
              <a:gd name="T5" fmla="*/ 2147483647 h 1312"/>
              <a:gd name="T6" fmla="*/ 2147483647 w 348"/>
              <a:gd name="T7" fmla="*/ 2147483647 h 1312"/>
              <a:gd name="T8" fmla="*/ 0 w 348"/>
              <a:gd name="T9" fmla="*/ 2147483647 h 13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48" h="1312">
                <a:moveTo>
                  <a:pt x="0" y="1306"/>
                </a:moveTo>
                <a:lnTo>
                  <a:pt x="348" y="0"/>
                </a:lnTo>
                <a:lnTo>
                  <a:pt x="342" y="1258"/>
                </a:lnTo>
                <a:lnTo>
                  <a:pt x="180" y="1312"/>
                </a:lnTo>
                <a:lnTo>
                  <a:pt x="0" y="1306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22" name="Group 185">
            <a:extLst>
              <a:ext uri="{FF2B5EF4-FFF2-40B4-BE49-F238E27FC236}">
                <a16:creationId xmlns:a16="http://schemas.microsoft.com/office/drawing/2014/main" id="{7750F2FB-96FA-374A-AF56-26502EF04672}"/>
              </a:ext>
            </a:extLst>
          </p:cNvPr>
          <p:cNvGrpSpPr>
            <a:grpSpLocks/>
          </p:cNvGrpSpPr>
          <p:nvPr/>
        </p:nvGrpSpPr>
        <p:grpSpPr bwMode="auto">
          <a:xfrm>
            <a:off x="10955688" y="4246759"/>
            <a:ext cx="549832" cy="1070215"/>
            <a:chOff x="4140" y="429"/>
            <a:chExt cx="1425" cy="2396"/>
          </a:xfrm>
        </p:grpSpPr>
        <p:sp>
          <p:nvSpPr>
            <p:cNvPr id="223" name="Freeform 186">
              <a:extLst>
                <a:ext uri="{FF2B5EF4-FFF2-40B4-BE49-F238E27FC236}">
                  <a16:creationId xmlns:a16="http://schemas.microsoft.com/office/drawing/2014/main" id="{E441858B-A566-F746-B48C-912CA3020C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7 w 354"/>
                <a:gd name="T1" fmla="*/ 0 h 2742"/>
                <a:gd name="T2" fmla="*/ 38 w 354"/>
                <a:gd name="T3" fmla="*/ 55 h 2742"/>
                <a:gd name="T4" fmla="*/ 37 w 354"/>
                <a:gd name="T5" fmla="*/ 425 h 2742"/>
                <a:gd name="T6" fmla="*/ 0 w 354"/>
                <a:gd name="T7" fmla="*/ 445 h 2742"/>
                <a:gd name="T8" fmla="*/ 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4" name="Rectangle 187">
              <a:extLst>
                <a:ext uri="{FF2B5EF4-FFF2-40B4-BE49-F238E27FC236}">
                  <a16:creationId xmlns:a16="http://schemas.microsoft.com/office/drawing/2014/main" id="{20003129-35A4-1E46-8065-8AF4C6403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429"/>
              <a:ext cx="1053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25" name="Freeform 188">
              <a:extLst>
                <a:ext uri="{FF2B5EF4-FFF2-40B4-BE49-F238E27FC236}">
                  <a16:creationId xmlns:a16="http://schemas.microsoft.com/office/drawing/2014/main" id="{6F94D7AE-C4D1-AF4A-B970-086B7D245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3 w 211"/>
                <a:gd name="T3" fmla="*/ 36 h 2537"/>
                <a:gd name="T4" fmla="*/ 2 w 211"/>
                <a:gd name="T5" fmla="*/ 40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6" name="Freeform 189">
              <a:extLst>
                <a:ext uri="{FF2B5EF4-FFF2-40B4-BE49-F238E27FC236}">
                  <a16:creationId xmlns:a16="http://schemas.microsoft.com/office/drawing/2014/main" id="{EAFC03EF-54DF-8942-9852-25739DA15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1 h 226"/>
                <a:gd name="T4" fmla="*/ 36 w 328"/>
                <a:gd name="T5" fmla="*/ 38 h 226"/>
                <a:gd name="T6" fmla="*/ 0 w 328"/>
                <a:gd name="T7" fmla="*/ 1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27" name="Rectangle 190">
              <a:extLst>
                <a:ext uri="{FF2B5EF4-FFF2-40B4-BE49-F238E27FC236}">
                  <a16:creationId xmlns:a16="http://schemas.microsoft.com/office/drawing/2014/main" id="{2241F7B6-5281-A74E-8DCB-3BE3777E9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3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28" name="Group 191">
              <a:extLst>
                <a:ext uri="{FF2B5EF4-FFF2-40B4-BE49-F238E27FC236}">
                  <a16:creationId xmlns:a16="http://schemas.microsoft.com/office/drawing/2014/main" id="{02DB0249-6EBB-FF4B-B17F-CC771B255D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53" name="AutoShape 192">
                <a:extLst>
                  <a:ext uri="{FF2B5EF4-FFF2-40B4-BE49-F238E27FC236}">
                    <a16:creationId xmlns:a16="http://schemas.microsoft.com/office/drawing/2014/main" id="{BE55370E-BC12-1B42-9E3C-C950033EEF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54" name="AutoShape 193">
                <a:extLst>
                  <a:ext uri="{FF2B5EF4-FFF2-40B4-BE49-F238E27FC236}">
                    <a16:creationId xmlns:a16="http://schemas.microsoft.com/office/drawing/2014/main" id="{1BBB99EB-2FFB-5942-9855-24BEE1C689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2"/>
                <a:ext cx="692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29" name="Rectangle 194">
              <a:extLst>
                <a:ext uri="{FF2B5EF4-FFF2-40B4-BE49-F238E27FC236}">
                  <a16:creationId xmlns:a16="http://schemas.microsoft.com/office/drawing/2014/main" id="{9C5699FC-2B4E-BD46-B9CC-CA578E2EA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01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30" name="Group 195">
              <a:extLst>
                <a:ext uri="{FF2B5EF4-FFF2-40B4-BE49-F238E27FC236}">
                  <a16:creationId xmlns:a16="http://schemas.microsoft.com/office/drawing/2014/main" id="{676615F3-A30A-9740-8080-AFEE6BAAEF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51" name="AutoShape 196">
                <a:extLst>
                  <a:ext uri="{FF2B5EF4-FFF2-40B4-BE49-F238E27FC236}">
                    <a16:creationId xmlns:a16="http://schemas.microsoft.com/office/drawing/2014/main" id="{D31569A0-2CDC-3B4B-B7FA-067BF2CB0D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6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52" name="AutoShape 197">
                <a:extLst>
                  <a:ext uri="{FF2B5EF4-FFF2-40B4-BE49-F238E27FC236}">
                    <a16:creationId xmlns:a16="http://schemas.microsoft.com/office/drawing/2014/main" id="{5D70C5E6-3DFB-1D45-8469-DE5EA96E13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2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31" name="Rectangle 198">
              <a:extLst>
                <a:ext uri="{FF2B5EF4-FFF2-40B4-BE49-F238E27FC236}">
                  <a16:creationId xmlns:a16="http://schemas.microsoft.com/office/drawing/2014/main" id="{AE060187-10EA-1F4E-AEDE-8C6C0E8358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1357"/>
              <a:ext cx="599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32" name="Rectangle 199">
              <a:extLst>
                <a:ext uri="{FF2B5EF4-FFF2-40B4-BE49-F238E27FC236}">
                  <a16:creationId xmlns:a16="http://schemas.microsoft.com/office/drawing/2014/main" id="{32874526-51C0-C749-BDC8-3D9F62AFE7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grpSp>
          <p:nvGrpSpPr>
            <p:cNvPr id="233" name="Group 200">
              <a:extLst>
                <a:ext uri="{FF2B5EF4-FFF2-40B4-BE49-F238E27FC236}">
                  <a16:creationId xmlns:a16="http://schemas.microsoft.com/office/drawing/2014/main" id="{09E63F43-E74F-6045-A673-3756891EE9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49" name="AutoShape 201">
                <a:extLst>
                  <a:ext uri="{FF2B5EF4-FFF2-40B4-BE49-F238E27FC236}">
                    <a16:creationId xmlns:a16="http://schemas.microsoft.com/office/drawing/2014/main" id="{0296B9BB-82CD-2A45-8E56-F4ACF6FCC0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50" name="AutoShape 202">
                <a:extLst>
                  <a:ext uri="{FF2B5EF4-FFF2-40B4-BE49-F238E27FC236}">
                    <a16:creationId xmlns:a16="http://schemas.microsoft.com/office/drawing/2014/main" id="{DD3C3254-A817-B449-AE0F-31BEFF504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3"/>
                <a:ext cx="699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34" name="Freeform 203">
              <a:extLst>
                <a:ext uri="{FF2B5EF4-FFF2-40B4-BE49-F238E27FC236}">
                  <a16:creationId xmlns:a16="http://schemas.microsoft.com/office/drawing/2014/main" id="{D05041BE-8046-EB49-A23A-C7FEB06D9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36 w 328"/>
                <a:gd name="T3" fmla="*/ 20 h 226"/>
                <a:gd name="T4" fmla="*/ 36 w 328"/>
                <a:gd name="T5" fmla="*/ 36 h 226"/>
                <a:gd name="T6" fmla="*/ 0 w 328"/>
                <a:gd name="T7" fmla="*/ 15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235" name="Group 204">
              <a:extLst>
                <a:ext uri="{FF2B5EF4-FFF2-40B4-BE49-F238E27FC236}">
                  <a16:creationId xmlns:a16="http://schemas.microsoft.com/office/drawing/2014/main" id="{BD1D997D-F690-4C4E-9473-F0433427C9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47" name="AutoShape 205">
                <a:extLst>
                  <a:ext uri="{FF2B5EF4-FFF2-40B4-BE49-F238E27FC236}">
                    <a16:creationId xmlns:a16="http://schemas.microsoft.com/office/drawing/2014/main" id="{631C3D3D-8F7D-6F44-AD56-665A5242B6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  <p:sp>
            <p:nvSpPr>
              <p:cNvPr id="248" name="AutoShape 206">
                <a:extLst>
                  <a:ext uri="{FF2B5EF4-FFF2-40B4-BE49-F238E27FC236}">
                    <a16:creationId xmlns:a16="http://schemas.microsoft.com/office/drawing/2014/main" id="{E7F87D38-4528-0F45-9911-B79B599D25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1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charset="0"/>
                  <a:ea typeface="ＭＳ Ｐゴシック" charset="0"/>
                  <a:cs typeface="+mn-cs"/>
                </a:endParaRPr>
              </a:p>
            </p:txBody>
          </p:sp>
        </p:grpSp>
        <p:sp>
          <p:nvSpPr>
            <p:cNvPr id="236" name="Rectangle 207">
              <a:extLst>
                <a:ext uri="{FF2B5EF4-FFF2-40B4-BE49-F238E27FC236}">
                  <a16:creationId xmlns:a16="http://schemas.microsoft.com/office/drawing/2014/main" id="{60B24777-81BE-BC42-AC64-6F2229E5FB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37" name="Freeform 208">
              <a:extLst>
                <a:ext uri="{FF2B5EF4-FFF2-40B4-BE49-F238E27FC236}">
                  <a16:creationId xmlns:a16="http://schemas.microsoft.com/office/drawing/2014/main" id="{FD1049FD-ADAC-FC43-A186-6585ECAE4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32 w 296"/>
                <a:gd name="T3" fmla="*/ 22 h 256"/>
                <a:gd name="T4" fmla="*/ 32 w 296"/>
                <a:gd name="T5" fmla="*/ 41 h 256"/>
                <a:gd name="T6" fmla="*/ 0 w 296"/>
                <a:gd name="T7" fmla="*/ 15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8" name="Freeform 209">
              <a:extLst>
                <a:ext uri="{FF2B5EF4-FFF2-40B4-BE49-F238E27FC236}">
                  <a16:creationId xmlns:a16="http://schemas.microsoft.com/office/drawing/2014/main" id="{A25585BA-2AFC-3047-B9D5-7CC45D5DB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34 w 304"/>
                <a:gd name="T3" fmla="*/ 27 h 288"/>
                <a:gd name="T4" fmla="*/ 31 w 304"/>
                <a:gd name="T5" fmla="*/ 48 h 288"/>
                <a:gd name="T6" fmla="*/ 2 w 304"/>
                <a:gd name="T7" fmla="*/ 2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39" name="Oval 210">
              <a:extLst>
                <a:ext uri="{FF2B5EF4-FFF2-40B4-BE49-F238E27FC236}">
                  <a16:creationId xmlns:a16="http://schemas.microsoft.com/office/drawing/2014/main" id="{78C608B6-FCB9-3F43-A504-D33DD7782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09"/>
              <a:ext cx="50" cy="97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0" name="Freeform 211">
              <a:extLst>
                <a:ext uri="{FF2B5EF4-FFF2-40B4-BE49-F238E27FC236}">
                  <a16:creationId xmlns:a16="http://schemas.microsoft.com/office/drawing/2014/main" id="{F24BE4FA-86B6-5840-8B76-BF70EF006A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8 h 240"/>
                <a:gd name="T2" fmla="*/ 2 w 306"/>
                <a:gd name="T3" fmla="*/ 40 h 240"/>
                <a:gd name="T4" fmla="*/ 34 w 306"/>
                <a:gd name="T5" fmla="*/ 18 h 240"/>
                <a:gd name="T6" fmla="*/ 32 w 306"/>
                <a:gd name="T7" fmla="*/ 0 h 240"/>
                <a:gd name="T8" fmla="*/ 0 w 306"/>
                <a:gd name="T9" fmla="*/ 1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1" name="AutoShape 212">
              <a:extLst>
                <a:ext uri="{FF2B5EF4-FFF2-40B4-BE49-F238E27FC236}">
                  <a16:creationId xmlns:a16="http://schemas.microsoft.com/office/drawing/2014/main" id="{22C6B4EC-00C6-BA43-95E2-370E8204DD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2" name="AutoShape 213">
              <a:extLst>
                <a:ext uri="{FF2B5EF4-FFF2-40B4-BE49-F238E27FC236}">
                  <a16:creationId xmlns:a16="http://schemas.microsoft.com/office/drawing/2014/main" id="{7B9210ED-D802-C84E-8A67-93399801B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3" y="2712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3" name="Oval 214">
              <a:extLst>
                <a:ext uri="{FF2B5EF4-FFF2-40B4-BE49-F238E27FC236}">
                  <a16:creationId xmlns:a16="http://schemas.microsoft.com/office/drawing/2014/main" id="{552E77C8-7BFE-BF4D-8F0B-DF6513BE64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0" y="2382"/>
              <a:ext cx="158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4" name="Oval 215">
              <a:extLst>
                <a:ext uri="{FF2B5EF4-FFF2-40B4-BE49-F238E27FC236}">
                  <a16:creationId xmlns:a16="http://schemas.microsoft.com/office/drawing/2014/main" id="{86496A7E-E21F-444D-B883-E410329FF2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2"/>
              <a:ext cx="158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Arial" charset="0"/>
              </a:endParaRPr>
            </a:p>
          </p:txBody>
        </p:sp>
        <p:sp>
          <p:nvSpPr>
            <p:cNvPr id="245" name="Oval 216">
              <a:extLst>
                <a:ext uri="{FF2B5EF4-FFF2-40B4-BE49-F238E27FC236}">
                  <a16:creationId xmlns:a16="http://schemas.microsoft.com/office/drawing/2014/main" id="{555E4B0D-EDB2-D04B-B9AD-93FA92DDA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2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246" name="Rectangle 217">
              <a:extLst>
                <a:ext uri="{FF2B5EF4-FFF2-40B4-BE49-F238E27FC236}">
                  <a16:creationId xmlns:a16="http://schemas.microsoft.com/office/drawing/2014/main" id="{DE659B39-E72A-634A-A2AC-C4BA4DC9C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7"/>
              <a:ext cx="88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4AFD9EC-1CA1-D34D-965E-2E8D95748C38}"/>
              </a:ext>
            </a:extLst>
          </p:cNvPr>
          <p:cNvGrpSpPr/>
          <p:nvPr/>
        </p:nvGrpSpPr>
        <p:grpSpPr>
          <a:xfrm>
            <a:off x="8510352" y="2078288"/>
            <a:ext cx="1946338" cy="2912558"/>
            <a:chOff x="8091785" y="2078288"/>
            <a:chExt cx="2364905" cy="2912558"/>
          </a:xfrm>
        </p:grpSpPr>
        <p:sp>
          <p:nvSpPr>
            <p:cNvPr id="145" name="Rectangle 23">
              <a:extLst>
                <a:ext uri="{FF2B5EF4-FFF2-40B4-BE49-F238E27FC236}">
                  <a16:creationId xmlns:a16="http://schemas.microsoft.com/office/drawing/2014/main" id="{F1314FFD-BA11-A042-BA84-1061E3729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9440" y="2078288"/>
              <a:ext cx="2277250" cy="2799267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6" name="Rectangle 24">
              <a:extLst>
                <a:ext uri="{FF2B5EF4-FFF2-40B4-BE49-F238E27FC236}">
                  <a16:creationId xmlns:a16="http://schemas.microsoft.com/office/drawing/2014/main" id="{89D8A59C-E128-B74A-B94F-06FAC9DB7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1785" y="2167472"/>
              <a:ext cx="2254867" cy="2823374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7" name="Line 25">
              <a:extLst>
                <a:ext uri="{FF2B5EF4-FFF2-40B4-BE49-F238E27FC236}">
                  <a16:creationId xmlns:a16="http://schemas.microsoft.com/office/drawing/2014/main" id="{B922FB1F-8B1A-1843-A740-29E910EB3E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8956" y="2749010"/>
              <a:ext cx="2238254" cy="482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9" name="Line 27">
              <a:extLst>
                <a:ext uri="{FF2B5EF4-FFF2-40B4-BE49-F238E27FC236}">
                  <a16:creationId xmlns:a16="http://schemas.microsoft.com/office/drawing/2014/main" id="{FF1A214D-FBCE-7342-8332-F3FA9C577B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8201" y="3602458"/>
              <a:ext cx="2233387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1" name="Text Box 26">
              <a:extLst>
                <a:ext uri="{FF2B5EF4-FFF2-40B4-BE49-F238E27FC236}">
                  <a16:creationId xmlns:a16="http://schemas.microsoft.com/office/drawing/2014/main" id="{50D62C6A-4C80-854F-A4B8-723E99A5A7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533100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152" name="Text Box 26">
              <a:extLst>
                <a:ext uri="{FF2B5EF4-FFF2-40B4-BE49-F238E27FC236}">
                  <a16:creationId xmlns:a16="http://schemas.microsoft.com/office/drawing/2014/main" id="{A79D3A45-C33B-7046-9088-A02FAACCA1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088345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153" name="Text Box 26">
              <a:extLst>
                <a:ext uri="{FF2B5EF4-FFF2-40B4-BE49-F238E27FC236}">
                  <a16:creationId xmlns:a16="http://schemas.microsoft.com/office/drawing/2014/main" id="{F3520259-D4C5-3340-8000-3B8C746A77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3646079"/>
              <a:ext cx="2019294" cy="398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 (IP)</a:t>
              </a:r>
            </a:p>
          </p:txBody>
        </p:sp>
        <p:sp>
          <p:nvSpPr>
            <p:cNvPr id="155" name="Line 27">
              <a:extLst>
                <a:ext uri="{FF2B5EF4-FFF2-40B4-BE49-F238E27FC236}">
                  <a16:creationId xmlns:a16="http://schemas.microsoft.com/office/drawing/2014/main" id="{E1326351-38D1-A440-A7B8-5079367D54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6255" y="4074895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6" name="Line 27">
              <a:extLst>
                <a:ext uri="{FF2B5EF4-FFF2-40B4-BE49-F238E27FC236}">
                  <a16:creationId xmlns:a16="http://schemas.microsoft.com/office/drawing/2014/main" id="{891B0B5D-A14D-1A40-B291-CC1A04A094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1389" y="4528049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4" name="Text Box 26">
              <a:extLst>
                <a:ext uri="{FF2B5EF4-FFF2-40B4-BE49-F238E27FC236}">
                  <a16:creationId xmlns:a16="http://schemas.microsoft.com/office/drawing/2014/main" id="{D8A757BB-1762-8B47-A046-060F718CBC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79440" y="2284368"/>
              <a:ext cx="2019294" cy="398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A5C4C69-3F64-BA46-87DE-D8D9E085DAC9}"/>
              </a:ext>
            </a:extLst>
          </p:cNvPr>
          <p:cNvGrpSpPr/>
          <p:nvPr/>
        </p:nvGrpSpPr>
        <p:grpSpPr>
          <a:xfrm>
            <a:off x="1687770" y="2167472"/>
            <a:ext cx="2131701" cy="2912558"/>
            <a:chOff x="8091785" y="2078288"/>
            <a:chExt cx="2364905" cy="2912558"/>
          </a:xfrm>
        </p:grpSpPr>
        <p:sp>
          <p:nvSpPr>
            <p:cNvPr id="77" name="Rectangle 23">
              <a:extLst>
                <a:ext uri="{FF2B5EF4-FFF2-40B4-BE49-F238E27FC236}">
                  <a16:creationId xmlns:a16="http://schemas.microsoft.com/office/drawing/2014/main" id="{12A4D2D3-BB7A-1141-97E1-1746F6AB4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9440" y="2078288"/>
              <a:ext cx="2277250" cy="2799267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8" name="Rectangle 24">
              <a:extLst>
                <a:ext uri="{FF2B5EF4-FFF2-40B4-BE49-F238E27FC236}">
                  <a16:creationId xmlns:a16="http://schemas.microsoft.com/office/drawing/2014/main" id="{CC2D939F-B2EB-B142-B2EB-F35198972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1785" y="2167472"/>
              <a:ext cx="2254867" cy="2823374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9" name="Line 25">
              <a:extLst>
                <a:ext uri="{FF2B5EF4-FFF2-40B4-BE49-F238E27FC236}">
                  <a16:creationId xmlns:a16="http://schemas.microsoft.com/office/drawing/2014/main" id="{29206320-7227-5C45-BF48-477A94FE14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08956" y="2749010"/>
              <a:ext cx="2238254" cy="482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1" name="Line 27">
              <a:extLst>
                <a:ext uri="{FF2B5EF4-FFF2-40B4-BE49-F238E27FC236}">
                  <a16:creationId xmlns:a16="http://schemas.microsoft.com/office/drawing/2014/main" id="{7462DAE7-AE3D-CD41-8750-E700715A52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21121" y="3602458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2" name="Text Box 26">
              <a:extLst>
                <a:ext uri="{FF2B5EF4-FFF2-40B4-BE49-F238E27FC236}">
                  <a16:creationId xmlns:a16="http://schemas.microsoft.com/office/drawing/2014/main" id="{B868290D-DE89-8749-A32C-C5FCE36D75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533100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</a:p>
          </p:txBody>
        </p:sp>
        <p:sp>
          <p:nvSpPr>
            <p:cNvPr id="83" name="Text Box 26">
              <a:extLst>
                <a:ext uri="{FF2B5EF4-FFF2-40B4-BE49-F238E27FC236}">
                  <a16:creationId xmlns:a16="http://schemas.microsoft.com/office/drawing/2014/main" id="{18546DEE-76AB-C744-936A-7F4DF63895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4088345"/>
              <a:ext cx="2019294" cy="44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link</a:t>
              </a:r>
            </a:p>
          </p:txBody>
        </p:sp>
        <p:sp>
          <p:nvSpPr>
            <p:cNvPr id="84" name="Text Box 26">
              <a:extLst>
                <a:ext uri="{FF2B5EF4-FFF2-40B4-BE49-F238E27FC236}">
                  <a16:creationId xmlns:a16="http://schemas.microsoft.com/office/drawing/2014/main" id="{9DE3AC7C-D9B1-ED4C-B925-37B3176773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18436" y="3646079"/>
              <a:ext cx="2019294" cy="737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network (IP)</a:t>
              </a:r>
            </a:p>
          </p:txBody>
        </p:sp>
        <p:sp>
          <p:nvSpPr>
            <p:cNvPr id="85" name="Line 27">
              <a:extLst>
                <a:ext uri="{FF2B5EF4-FFF2-40B4-BE49-F238E27FC236}">
                  <a16:creationId xmlns:a16="http://schemas.microsoft.com/office/drawing/2014/main" id="{266E1BE0-4561-9344-ACBD-29F42E90D9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6255" y="4074895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6" name="Line 27">
              <a:extLst>
                <a:ext uri="{FF2B5EF4-FFF2-40B4-BE49-F238E27FC236}">
                  <a16:creationId xmlns:a16="http://schemas.microsoft.com/office/drawing/2014/main" id="{3ED696C7-AECF-C14F-8CD8-7153D36CBC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11389" y="4528049"/>
              <a:ext cx="223338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7" name="Text Box 26">
              <a:extLst>
                <a:ext uri="{FF2B5EF4-FFF2-40B4-BE49-F238E27FC236}">
                  <a16:creationId xmlns:a16="http://schemas.microsoft.com/office/drawing/2014/main" id="{42139D70-AB44-E047-B37E-AABECE1220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79440" y="2284368"/>
              <a:ext cx="2019294" cy="398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Tahom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</p:txBody>
        </p:sp>
      </p:grpSp>
      <p:sp>
        <p:nvSpPr>
          <p:cNvPr id="129" name="Text Box 26">
            <a:extLst>
              <a:ext uri="{FF2B5EF4-FFF2-40B4-BE49-F238E27FC236}">
                <a16:creationId xmlns:a16="http://schemas.microsoft.com/office/drawing/2014/main" id="{BF5BF946-F5E7-1544-AF56-E534E43CF4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2527" y="2993828"/>
            <a:ext cx="1401811" cy="398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transport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EFA7BEBF-82FA-3440-93DD-AFB07D2DDF8D}"/>
              </a:ext>
            </a:extLst>
          </p:cNvPr>
          <p:cNvGrpSpPr/>
          <p:nvPr/>
        </p:nvGrpSpPr>
        <p:grpSpPr>
          <a:xfrm>
            <a:off x="500734" y="4943580"/>
            <a:ext cx="1026523" cy="597153"/>
            <a:chOff x="7493876" y="2774731"/>
            <a:chExt cx="1481958" cy="894622"/>
          </a:xfrm>
        </p:grpSpPr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FD49C136-01B9-DB45-BCCD-F4E482387145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DF9189A-C970-C34D-8402-F20083341C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51F5139E-A5EB-E64B-B1E6-C3669AE818C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7F7CB1D2-0FD2-A14F-A399-1C2D3650F2E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688C61D0-9947-2E41-89C2-D2B4591C1F3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ADE46CF5-DF22-8F48-87EF-A46F29E0F1A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CEACF782-B549-1D4E-B840-69A6AFFE6A7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14" name="Title 1">
            <a:extLst>
              <a:ext uri="{FF2B5EF4-FFF2-40B4-BE49-F238E27FC236}">
                <a16:creationId xmlns:a16="http://schemas.microsoft.com/office/drawing/2014/main" id="{1464CB5C-96D6-3645-94B5-DB9FA7097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0" y="289325"/>
            <a:ext cx="11100625" cy="894622"/>
          </a:xfrm>
        </p:spPr>
        <p:txBody>
          <a:bodyPr>
            <a:normAutofit/>
          </a:bodyPr>
          <a:lstStyle/>
          <a:p>
            <a:r>
              <a:rPr lang="en-US" sz="4400" dirty="0"/>
              <a:t>Transport Layer Actions</a:t>
            </a:r>
          </a:p>
        </p:txBody>
      </p:sp>
      <p:grpSp>
        <p:nvGrpSpPr>
          <p:cNvPr id="115" name="Group 149">
            <a:extLst>
              <a:ext uri="{FF2B5EF4-FFF2-40B4-BE49-F238E27FC236}">
                <a16:creationId xmlns:a16="http://schemas.microsoft.com/office/drawing/2014/main" id="{D80894D4-838A-2B47-82E9-ED060F8608E9}"/>
              </a:ext>
            </a:extLst>
          </p:cNvPr>
          <p:cNvGrpSpPr>
            <a:grpSpLocks/>
          </p:cNvGrpSpPr>
          <p:nvPr/>
        </p:nvGrpSpPr>
        <p:grpSpPr bwMode="auto">
          <a:xfrm>
            <a:off x="2462207" y="2756023"/>
            <a:ext cx="412750" cy="158750"/>
            <a:chOff x="1287" y="2524"/>
            <a:chExt cx="260" cy="100"/>
          </a:xfrm>
        </p:grpSpPr>
        <p:sp>
          <p:nvSpPr>
            <p:cNvPr id="116" name="Rectangle 73">
              <a:extLst>
                <a:ext uri="{FF2B5EF4-FFF2-40B4-BE49-F238E27FC236}">
                  <a16:creationId xmlns:a16="http://schemas.microsoft.com/office/drawing/2014/main" id="{4F7EB976-F7A9-464D-96B7-3FE5D6F41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7" name="Rectangle 74">
              <a:extLst>
                <a:ext uri="{FF2B5EF4-FFF2-40B4-BE49-F238E27FC236}">
                  <a16:creationId xmlns:a16="http://schemas.microsoft.com/office/drawing/2014/main" id="{4368CF72-2B59-FB4B-92FA-68E13D10F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8" name="Rectangle 75">
              <a:extLst>
                <a:ext uri="{FF2B5EF4-FFF2-40B4-BE49-F238E27FC236}">
                  <a16:creationId xmlns:a16="http://schemas.microsoft.com/office/drawing/2014/main" id="{0D0AC942-AA10-F747-BEAC-52DAFF24DA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19" name="Rectangle 129">
              <a:extLst>
                <a:ext uri="{FF2B5EF4-FFF2-40B4-BE49-F238E27FC236}">
                  <a16:creationId xmlns:a16="http://schemas.microsoft.com/office/drawing/2014/main" id="{C51B66A9-7495-DF44-B4DE-37BC9E90E0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grpSp>
        <p:nvGrpSpPr>
          <p:cNvPr id="120" name="Group 149">
            <a:extLst>
              <a:ext uri="{FF2B5EF4-FFF2-40B4-BE49-F238E27FC236}">
                <a16:creationId xmlns:a16="http://schemas.microsoft.com/office/drawing/2014/main" id="{B5F38E94-4EF7-1F4B-AAC4-BF50DC083CD9}"/>
              </a:ext>
            </a:extLst>
          </p:cNvPr>
          <p:cNvGrpSpPr>
            <a:grpSpLocks/>
          </p:cNvGrpSpPr>
          <p:nvPr/>
        </p:nvGrpSpPr>
        <p:grpSpPr bwMode="auto">
          <a:xfrm>
            <a:off x="9681144" y="2673610"/>
            <a:ext cx="412750" cy="158750"/>
            <a:chOff x="1287" y="2524"/>
            <a:chExt cx="260" cy="100"/>
          </a:xfrm>
        </p:grpSpPr>
        <p:sp>
          <p:nvSpPr>
            <p:cNvPr id="121" name="Rectangle 73">
              <a:extLst>
                <a:ext uri="{FF2B5EF4-FFF2-40B4-BE49-F238E27FC236}">
                  <a16:creationId xmlns:a16="http://schemas.microsoft.com/office/drawing/2014/main" id="{71D7BEDA-E8D6-9F4F-8EE3-D5290D9AF3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2" name="Rectangle 74">
              <a:extLst>
                <a:ext uri="{FF2B5EF4-FFF2-40B4-BE49-F238E27FC236}">
                  <a16:creationId xmlns:a16="http://schemas.microsoft.com/office/drawing/2014/main" id="{D93A8064-E5FB-2844-9B3D-C598CCB67B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3" name="Rectangle 75">
              <a:extLst>
                <a:ext uri="{FF2B5EF4-FFF2-40B4-BE49-F238E27FC236}">
                  <a16:creationId xmlns:a16="http://schemas.microsoft.com/office/drawing/2014/main" id="{DF7AA994-9DC7-8349-BB16-6DED06C89A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24" name="Rectangle 129">
              <a:extLst>
                <a:ext uri="{FF2B5EF4-FFF2-40B4-BE49-F238E27FC236}">
                  <a16:creationId xmlns:a16="http://schemas.microsoft.com/office/drawing/2014/main" id="{06FC6EA9-9071-D843-8C39-AFF854F3B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480FBEB-6DAE-6343-96A8-03D66CDE01DB}"/>
              </a:ext>
            </a:extLst>
          </p:cNvPr>
          <p:cNvSpPr/>
          <p:nvPr/>
        </p:nvSpPr>
        <p:spPr>
          <a:xfrm>
            <a:off x="8043548" y="2078287"/>
            <a:ext cx="2443011" cy="3369475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1" name="Text Box 26">
            <a:extLst>
              <a:ext uri="{FF2B5EF4-FFF2-40B4-BE49-F238E27FC236}">
                <a16:creationId xmlns:a16="http://schemas.microsoft.com/office/drawing/2014/main" id="{82B22EF0-AE16-E34A-9DFF-15D46D513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4359" y="3086580"/>
            <a:ext cx="1535315" cy="398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transport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B709716-FAB0-AB45-BCAE-75F8CF2AEC09}"/>
              </a:ext>
            </a:extLst>
          </p:cNvPr>
          <p:cNvSpPr/>
          <p:nvPr/>
        </p:nvSpPr>
        <p:spPr>
          <a:xfrm>
            <a:off x="425009" y="1191386"/>
            <a:ext cx="3666301" cy="4459905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84" name="Group 149">
            <a:extLst>
              <a:ext uri="{FF2B5EF4-FFF2-40B4-BE49-F238E27FC236}">
                <a16:creationId xmlns:a16="http://schemas.microsoft.com/office/drawing/2014/main" id="{63E54651-4A95-3749-9095-CA7015203D88}"/>
              </a:ext>
            </a:extLst>
          </p:cNvPr>
          <p:cNvGrpSpPr>
            <a:grpSpLocks/>
          </p:cNvGrpSpPr>
          <p:nvPr/>
        </p:nvGrpSpPr>
        <p:grpSpPr bwMode="auto">
          <a:xfrm>
            <a:off x="2462207" y="2756023"/>
            <a:ext cx="412750" cy="158750"/>
            <a:chOff x="1287" y="2524"/>
            <a:chExt cx="260" cy="100"/>
          </a:xfrm>
        </p:grpSpPr>
        <p:sp>
          <p:nvSpPr>
            <p:cNvPr id="185" name="Rectangle 73">
              <a:extLst>
                <a:ext uri="{FF2B5EF4-FFF2-40B4-BE49-F238E27FC236}">
                  <a16:creationId xmlns:a16="http://schemas.microsoft.com/office/drawing/2014/main" id="{280DAB38-0E9E-F34F-8F9A-9367D3F327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86" name="Rectangle 74">
              <a:extLst>
                <a:ext uri="{FF2B5EF4-FFF2-40B4-BE49-F238E27FC236}">
                  <a16:creationId xmlns:a16="http://schemas.microsoft.com/office/drawing/2014/main" id="{B4B3D106-96DD-1043-A6B0-160355FE6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5" cy="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87" name="Rectangle 75">
              <a:extLst>
                <a:ext uri="{FF2B5EF4-FFF2-40B4-BE49-F238E27FC236}">
                  <a16:creationId xmlns:a16="http://schemas.microsoft.com/office/drawing/2014/main" id="{C5BB7FFA-9E81-524A-AFF4-0278B5CB8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  <p:sp>
          <p:nvSpPr>
            <p:cNvPr id="188" name="Rectangle 129">
              <a:extLst>
                <a:ext uri="{FF2B5EF4-FFF2-40B4-BE49-F238E27FC236}">
                  <a16:creationId xmlns:a16="http://schemas.microsoft.com/office/drawing/2014/main" id="{25DAD60B-59D9-D343-8677-62E63FE48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7" cy="27"/>
            </a:xfrm>
            <a:prstGeom prst="rect">
              <a:avLst/>
            </a:prstGeom>
            <a:solidFill>
              <a:srgbClr val="CC9900"/>
            </a:solidFill>
            <a:ln w="9525">
              <a:solidFill>
                <a:srgbClr val="CC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ＭＳ Ｐゴシック" charset="0"/>
                <a:cs typeface="+mn-cs"/>
              </a:endParaRPr>
            </a:p>
          </p:txBody>
        </p:sp>
      </p:grpSp>
      <p:sp>
        <p:nvSpPr>
          <p:cNvPr id="189" name="TextBox 188">
            <a:extLst>
              <a:ext uri="{FF2B5EF4-FFF2-40B4-BE49-F238E27FC236}">
                <a16:creationId xmlns:a16="http://schemas.microsoft.com/office/drawing/2014/main" id="{5F1D59D2-8EB3-004A-9300-4BC4758C645B}"/>
              </a:ext>
            </a:extLst>
          </p:cNvPr>
          <p:cNvSpPr txBox="1"/>
          <p:nvPr/>
        </p:nvSpPr>
        <p:spPr>
          <a:xfrm>
            <a:off x="4212477" y="1830701"/>
            <a:ext cx="3898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Receiver:</a:t>
            </a:r>
          </a:p>
          <a:p>
            <a:pPr marL="285750" marR="0" lvl="0" indent="-2190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0695A34D-8B86-1543-9A29-0310FB2B9383}"/>
              </a:ext>
            </a:extLst>
          </p:cNvPr>
          <p:cNvGrpSpPr/>
          <p:nvPr/>
        </p:nvGrpSpPr>
        <p:grpSpPr>
          <a:xfrm>
            <a:off x="2355694" y="3088859"/>
            <a:ext cx="1259074" cy="369332"/>
            <a:chOff x="8934916" y="2775692"/>
            <a:chExt cx="1259074" cy="369332"/>
          </a:xfrm>
        </p:grpSpPr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91656D58-2006-444D-9DF3-929C2C3A9462}"/>
                </a:ext>
              </a:extLst>
            </p:cNvPr>
            <p:cNvSpPr/>
            <p:nvPr/>
          </p:nvSpPr>
          <p:spPr>
            <a:xfrm>
              <a:off x="8964931" y="2842303"/>
              <a:ext cx="1140727" cy="246705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EEC242EC-76E3-8842-966A-909D1964B0B8}"/>
                </a:ext>
              </a:extLst>
            </p:cNvPr>
            <p:cNvSpPr txBox="1"/>
            <p:nvPr/>
          </p:nvSpPr>
          <p:spPr>
            <a:xfrm>
              <a:off x="8934916" y="2775692"/>
              <a:ext cx="12590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app.  msg</a:t>
              </a:r>
            </a:p>
          </p:txBody>
        </p:sp>
      </p:grpSp>
      <p:sp>
        <p:nvSpPr>
          <p:cNvPr id="193" name="TextBox 192">
            <a:extLst>
              <a:ext uri="{FF2B5EF4-FFF2-40B4-BE49-F238E27FC236}">
                <a16:creationId xmlns:a16="http://schemas.microsoft.com/office/drawing/2014/main" id="{146FAE95-BF64-744E-B6D7-85AE3120C980}"/>
              </a:ext>
            </a:extLst>
          </p:cNvPr>
          <p:cNvSpPr txBox="1"/>
          <p:nvPr/>
        </p:nvSpPr>
        <p:spPr>
          <a:xfrm>
            <a:off x="4391041" y="3125909"/>
            <a:ext cx="3825456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extracts application-layer message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1845376D-0F8D-7E40-9089-6FAE4370FEA0}"/>
              </a:ext>
            </a:extLst>
          </p:cNvPr>
          <p:cNvSpPr txBox="1"/>
          <p:nvPr/>
        </p:nvSpPr>
        <p:spPr>
          <a:xfrm>
            <a:off x="4389103" y="2734423"/>
            <a:ext cx="3825456" cy="409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checks header values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9BFC24B6-C127-6F4C-BCDC-A8E792032914}"/>
              </a:ext>
            </a:extLst>
          </p:cNvPr>
          <p:cNvSpPr txBox="1"/>
          <p:nvPr/>
        </p:nvSpPr>
        <p:spPr>
          <a:xfrm>
            <a:off x="4388103" y="2278130"/>
            <a:ext cx="3825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receives segment from IP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48B83E4F-9A85-E449-9928-9D59A14EC074}"/>
              </a:ext>
            </a:extLst>
          </p:cNvPr>
          <p:cNvGrpSpPr/>
          <p:nvPr/>
        </p:nvGrpSpPr>
        <p:grpSpPr>
          <a:xfrm>
            <a:off x="1745737" y="4814948"/>
            <a:ext cx="1818022" cy="369332"/>
            <a:chOff x="7863122" y="5632673"/>
            <a:chExt cx="1818022" cy="369332"/>
          </a:xfrm>
        </p:grpSpPr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FD92661A-D54F-D249-95ED-0FF27E685E68}"/>
                </a:ext>
              </a:extLst>
            </p:cNvPr>
            <p:cNvGrpSpPr/>
            <p:nvPr/>
          </p:nvGrpSpPr>
          <p:grpSpPr>
            <a:xfrm>
              <a:off x="7863122" y="5638955"/>
              <a:ext cx="1259074" cy="338554"/>
              <a:chOff x="8964789" y="2648929"/>
              <a:chExt cx="1259074" cy="338554"/>
            </a:xfrm>
          </p:grpSpPr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9FB9B2F8-7A2C-4D4A-9815-0AC06BE1D516}"/>
                  </a:ext>
                </a:extLst>
              </p:cNvPr>
              <p:cNvSpPr/>
              <p:nvPr/>
            </p:nvSpPr>
            <p:spPr>
              <a:xfrm>
                <a:off x="9032744" y="2707400"/>
                <a:ext cx="543189" cy="24670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1C19CB13-59AD-3E40-AC4C-CF25CFC27E46}"/>
                  </a:ext>
                </a:extLst>
              </p:cNvPr>
              <p:cNvSpPr txBox="1"/>
              <p:nvPr/>
            </p:nvSpPr>
            <p:spPr>
              <a:xfrm>
                <a:off x="8964789" y="2648929"/>
                <a:ext cx="12590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T</a:t>
                </a:r>
                <a:r>
                  <a:rPr kumimoji="0" lang="en-US" sz="1600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h</a:t>
                </a:r>
              </a:p>
            </p:txBody>
          </p: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69964EF5-DAF4-5A49-B8EB-E8A5D01CEAE7}"/>
                </a:ext>
              </a:extLst>
            </p:cNvPr>
            <p:cNvGrpSpPr/>
            <p:nvPr/>
          </p:nvGrpSpPr>
          <p:grpSpPr>
            <a:xfrm>
              <a:off x="8422070" y="5632673"/>
              <a:ext cx="1259074" cy="369332"/>
              <a:chOff x="8934916" y="2778923"/>
              <a:chExt cx="1259074" cy="369332"/>
            </a:xfrm>
          </p:grpSpPr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1663F7BA-0DF3-D94B-9C74-3E86A6732DD0}"/>
                  </a:ext>
                </a:extLst>
              </p:cNvPr>
              <p:cNvSpPr/>
              <p:nvPr/>
            </p:nvSpPr>
            <p:spPr>
              <a:xfrm>
                <a:off x="8964931" y="2842303"/>
                <a:ext cx="1140727" cy="24670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9FB939F0-C8E1-9645-8997-AFBC0BF0005F}"/>
                  </a:ext>
                </a:extLst>
              </p:cNvPr>
              <p:cNvSpPr txBox="1"/>
              <p:nvPr/>
            </p:nvSpPr>
            <p:spPr>
              <a:xfrm>
                <a:off x="8934916" y="2778923"/>
                <a:ext cx="12590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app. msg</a:t>
                </a:r>
              </a:p>
            </p:txBody>
          </p:sp>
        </p:grpSp>
      </p:grpSp>
      <p:sp>
        <p:nvSpPr>
          <p:cNvPr id="203" name="TextBox 202">
            <a:extLst>
              <a:ext uri="{FF2B5EF4-FFF2-40B4-BE49-F238E27FC236}">
                <a16:creationId xmlns:a16="http://schemas.microsoft.com/office/drawing/2014/main" id="{192B5ECF-BCF6-FB4F-96CB-B48F1BD83E0B}"/>
              </a:ext>
            </a:extLst>
          </p:cNvPr>
          <p:cNvSpPr txBox="1"/>
          <p:nvPr/>
        </p:nvSpPr>
        <p:spPr>
          <a:xfrm>
            <a:off x="4395862" y="3809729"/>
            <a:ext cx="3825456" cy="7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19075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2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demultiplexes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message up to application via socket</a:t>
            </a:r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6282913C-E44E-4C40-ADB1-A9BB2BFBFFD7}"/>
              </a:ext>
            </a:extLst>
          </p:cNvPr>
          <p:cNvSpPr/>
          <p:nvPr/>
        </p:nvSpPr>
        <p:spPr>
          <a:xfrm>
            <a:off x="1741367" y="2989161"/>
            <a:ext cx="763166" cy="541031"/>
          </a:xfrm>
          <a:prstGeom prst="ellipse">
            <a:avLst/>
          </a:prstGeom>
          <a:noFill/>
          <a:ln w="25400">
            <a:solidFill>
              <a:srgbClr val="CD00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Slide Number Placeholder 2">
            <a:extLst>
              <a:ext uri="{FF2B5EF4-FFF2-40B4-BE49-F238E27FC236}">
                <a16:creationId xmlns:a16="http://schemas.microsoft.com/office/drawing/2014/main" id="{00325223-4816-0640-A30C-AB4803E0C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50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96296E-6 L 0.00039 -0.249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3" y="-128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0.00013 -0.10763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94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/>
      <p:bldP spid="194" grpId="0"/>
      <p:bldP spid="195" grpId="0"/>
      <p:bldP spid="203" grpId="0"/>
      <p:bldP spid="204" grpId="0" animBg="1"/>
      <p:bldP spid="204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D900-19EC-824C-BF74-AADFBF5A1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11" y="259345"/>
            <a:ext cx="10515600" cy="894622"/>
          </a:xfrm>
        </p:spPr>
        <p:txBody>
          <a:bodyPr>
            <a:normAutofit/>
          </a:bodyPr>
          <a:lstStyle/>
          <a:p>
            <a:r>
              <a:rPr lang="en-US" sz="4800" dirty="0">
                <a:cs typeface="Calibri" panose="020F0502020204030204" pitchFamily="34" charset="0"/>
              </a:rPr>
              <a:t>Two principal Internet transport protocols</a:t>
            </a:r>
            <a:endParaRPr lang="en-US" sz="4800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FC4FF92-130F-BB41-8C2E-AD6E35A5EFB3}"/>
              </a:ext>
            </a:extLst>
          </p:cNvPr>
          <p:cNvSpPr/>
          <p:nvPr/>
        </p:nvSpPr>
        <p:spPr>
          <a:xfrm>
            <a:off x="8985188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417">
            <a:extLst>
              <a:ext uri="{FF2B5EF4-FFF2-40B4-BE49-F238E27FC236}">
                <a16:creationId xmlns:a16="http://schemas.microsoft.com/office/drawing/2014/main" id="{86D46BE4-B0DC-6447-9B19-4A15963D6107}"/>
              </a:ext>
            </a:extLst>
          </p:cNvPr>
          <p:cNvSpPr>
            <a:spLocks/>
          </p:cNvSpPr>
          <p:nvPr/>
        </p:nvSpPr>
        <p:spPr bwMode="auto">
          <a:xfrm>
            <a:off x="7274076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418">
            <a:extLst>
              <a:ext uri="{FF2B5EF4-FFF2-40B4-BE49-F238E27FC236}">
                <a16:creationId xmlns:a16="http://schemas.microsoft.com/office/drawing/2014/main" id="{B6EA0447-3C72-2546-A182-B18B3204742F}"/>
              </a:ext>
            </a:extLst>
          </p:cNvPr>
          <p:cNvGrpSpPr>
            <a:grpSpLocks/>
          </p:cNvGrpSpPr>
          <p:nvPr/>
        </p:nvGrpSpPr>
        <p:grpSpPr bwMode="auto">
          <a:xfrm>
            <a:off x="7205350" y="3289251"/>
            <a:ext cx="1458912" cy="933450"/>
            <a:chOff x="2889" y="1631"/>
            <a:chExt cx="980" cy="743"/>
          </a:xfrm>
        </p:grpSpPr>
        <p:sp>
          <p:nvSpPr>
            <p:cNvPr id="13" name="Rectangle 419">
              <a:extLst>
                <a:ext uri="{FF2B5EF4-FFF2-40B4-BE49-F238E27FC236}">
                  <a16:creationId xmlns:a16="http://schemas.microsoft.com/office/drawing/2014/main" id="{BE021C30-4F59-6844-AF0D-B5AB853A3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4" name="AutoShape 420">
              <a:extLst>
                <a:ext uri="{FF2B5EF4-FFF2-40B4-BE49-F238E27FC236}">
                  <a16:creationId xmlns:a16="http://schemas.microsoft.com/office/drawing/2014/main" id="{27AA7BFA-EEE4-4140-B9E6-23FEE52AC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CC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5" name="Freeform 427">
            <a:extLst>
              <a:ext uri="{FF2B5EF4-FFF2-40B4-BE49-F238E27FC236}">
                <a16:creationId xmlns:a16="http://schemas.microsoft.com/office/drawing/2014/main" id="{50383F63-A1BE-EE40-9A4A-9521B5B39A87}"/>
              </a:ext>
            </a:extLst>
          </p:cNvPr>
          <p:cNvSpPr>
            <a:spLocks/>
          </p:cNvSpPr>
          <p:nvPr/>
        </p:nvSpPr>
        <p:spPr bwMode="auto">
          <a:xfrm>
            <a:off x="7712401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Box 580">
            <a:extLst>
              <a:ext uri="{FF2B5EF4-FFF2-40B4-BE49-F238E27FC236}">
                <a16:creationId xmlns:a16="http://schemas.microsoft.com/office/drawing/2014/main" id="{68F39DC6-82AA-494B-BF8C-3328A3504C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mobile network</a:t>
            </a:r>
          </a:p>
        </p:txBody>
      </p:sp>
      <p:sp>
        <p:nvSpPr>
          <p:cNvPr id="17" name="Text Box 580">
            <a:extLst>
              <a:ext uri="{FF2B5EF4-FFF2-40B4-BE49-F238E27FC236}">
                <a16:creationId xmlns:a16="http://schemas.microsoft.com/office/drawing/2014/main" id="{4FAF1075-A726-A74C-A102-E55EF3041A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home network</a:t>
            </a:r>
          </a:p>
        </p:txBody>
      </p:sp>
      <p:sp>
        <p:nvSpPr>
          <p:cNvPr id="19" name="Text Box 580">
            <a:extLst>
              <a:ext uri="{FF2B5EF4-FFF2-40B4-BE49-F238E27FC236}">
                <a16:creationId xmlns:a16="http://schemas.microsoft.com/office/drawing/2014/main" id="{18D63BA9-A80C-3C4E-951E-EC3E6277A6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enterprise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          network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21C1BA4F-9694-604C-B41C-E527BFD0B4FC}"/>
              </a:ext>
            </a:extLst>
          </p:cNvPr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9D929D7-3426-7545-8640-DC8E2ED95FB9}"/>
              </a:ext>
            </a:extLst>
          </p:cNvPr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949C6B-70A2-0C41-96B1-4A94F8B7F80B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A42A8C1-0A52-8944-BCD0-7C3E1000F6A9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01E422-A8CB-5D4B-8A53-10BB1CC241B4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A70776E-060B-774C-AF87-577276BCDEDB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4F15741-4E5D-2C40-AA55-B8A92FB5641B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C116124-6B0D-0A48-9748-70E0EE10E0B8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1A80C21-FB20-4F42-A016-94A2E068D917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96746B7-2DA8-C14F-A27C-643C5FAB1AF2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066780-DE5E-6740-8BBA-01C995D1619B}"/>
              </a:ext>
            </a:extLst>
          </p:cNvPr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49A9BF7-5D60-2C4D-AF1F-F5F5F46EB76B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8935E55-D83F-F74C-A0C3-358E8FF3E7CE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FFB49DC-1122-2D42-9C83-51C0E0469DF6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B4DFA1B-BDC0-0547-BA3C-F5988DF09577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34898AC-622F-264A-9A7D-E5817715A6AD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01C8AF5-125A-4746-96BD-BF09BC7DDE9B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3662089-AD1C-A64B-9B48-0369C502239D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0D9A8F3-9F56-D642-96B2-51A352E9864D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Freeform 38">
            <a:extLst>
              <a:ext uri="{FF2B5EF4-FFF2-40B4-BE49-F238E27FC236}">
                <a16:creationId xmlns:a16="http://schemas.microsoft.com/office/drawing/2014/main" id="{717B1C14-4D36-EF4F-A926-BBBD98456BEE}"/>
              </a:ext>
            </a:extLst>
          </p:cNvPr>
          <p:cNvSpPr/>
          <p:nvPr/>
        </p:nvSpPr>
        <p:spPr>
          <a:xfrm>
            <a:off x="9540813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3F2107-1C9A-0C41-B24A-0671CC60D47A}"/>
              </a:ext>
            </a:extLst>
          </p:cNvPr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or global ISP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E6D405D-F88D-A643-A8DA-87BCB5348C5C}"/>
              </a:ext>
            </a:extLst>
          </p:cNvPr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D05228A-100C-D643-BB8E-545E51741FBA}"/>
              </a:ext>
            </a:extLst>
          </p:cNvPr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or regional ISP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5F625F-E4CA-A14C-BDB7-680FDFE6EE1F}"/>
              </a:ext>
            </a:extLst>
          </p:cNvPr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datacenter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5188F4C-A928-8F4F-9205-FD6C4D77CC8D}"/>
              </a:ext>
            </a:extLst>
          </p:cNvPr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59284F2-2C3E-6B49-83BE-150EADA93824}"/>
              </a:ext>
            </a:extLst>
          </p:cNvPr>
          <p:cNvCxnSpPr>
            <a:cxnSpLocks/>
          </p:cNvCxnSpPr>
          <p:nvPr/>
        </p:nvCxnSpPr>
        <p:spPr>
          <a:xfrm flipH="1" flipV="1">
            <a:off x="10559920" y="3580125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1AEFAB6-4248-8846-A79A-BF9D6164DE76}"/>
              </a:ext>
            </a:extLst>
          </p:cNvPr>
          <p:cNvCxnSpPr>
            <a:cxnSpLocks/>
          </p:cNvCxnSpPr>
          <p:nvPr/>
        </p:nvCxnSpPr>
        <p:spPr>
          <a:xfrm flipH="1" flipV="1">
            <a:off x="10660835" y="3640684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D0D3269-0EC2-2640-AC07-B881868275F8}"/>
              </a:ext>
            </a:extLst>
          </p:cNvPr>
          <p:cNvCxnSpPr>
            <a:cxnSpLocks/>
          </p:cNvCxnSpPr>
          <p:nvPr/>
        </p:nvCxnSpPr>
        <p:spPr>
          <a:xfrm flipV="1">
            <a:off x="10636897" y="3633421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63C34A0-4725-C44D-9514-4F74B2157D8C}"/>
              </a:ext>
            </a:extLst>
          </p:cNvPr>
          <p:cNvCxnSpPr>
            <a:cxnSpLocks/>
          </p:cNvCxnSpPr>
          <p:nvPr/>
        </p:nvCxnSpPr>
        <p:spPr>
          <a:xfrm flipH="1" flipV="1">
            <a:off x="10570774" y="3594896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D0311E5-76D3-2C44-A6A8-22CB01ADCF02}"/>
              </a:ext>
            </a:extLst>
          </p:cNvPr>
          <p:cNvCxnSpPr>
            <a:cxnSpLocks/>
          </p:cNvCxnSpPr>
          <p:nvPr/>
        </p:nvCxnSpPr>
        <p:spPr>
          <a:xfrm flipH="1" flipV="1">
            <a:off x="10550620" y="4071642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939BF82-EFED-E140-BFC2-23D3688C2CB7}"/>
              </a:ext>
            </a:extLst>
          </p:cNvPr>
          <p:cNvCxnSpPr>
            <a:cxnSpLocks/>
          </p:cNvCxnSpPr>
          <p:nvPr/>
        </p:nvCxnSpPr>
        <p:spPr>
          <a:xfrm flipH="1">
            <a:off x="9895195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6E47AF2-94A8-0243-8795-936020048815}"/>
              </a:ext>
            </a:extLst>
          </p:cNvPr>
          <p:cNvCxnSpPr>
            <a:cxnSpLocks/>
          </p:cNvCxnSpPr>
          <p:nvPr/>
        </p:nvCxnSpPr>
        <p:spPr>
          <a:xfrm flipH="1">
            <a:off x="9219616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D648A8C-238E-7045-A29E-EDD4DA54C3A4}"/>
              </a:ext>
            </a:extLst>
          </p:cNvPr>
          <p:cNvCxnSpPr>
            <a:cxnSpLocks/>
          </p:cNvCxnSpPr>
          <p:nvPr/>
        </p:nvCxnSpPr>
        <p:spPr>
          <a:xfrm flipH="1">
            <a:off x="9276868" y="3507672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F8AD327-3BC9-7D46-A7E7-D0F90B60A252}"/>
              </a:ext>
            </a:extLst>
          </p:cNvPr>
          <p:cNvCxnSpPr>
            <a:cxnSpLocks/>
          </p:cNvCxnSpPr>
          <p:nvPr/>
        </p:nvCxnSpPr>
        <p:spPr>
          <a:xfrm>
            <a:off x="9733069" y="3507672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17C26C3-84F1-C149-AC22-6F1EB6629DA9}"/>
              </a:ext>
            </a:extLst>
          </p:cNvPr>
          <p:cNvCxnSpPr/>
          <p:nvPr/>
        </p:nvCxnSpPr>
        <p:spPr>
          <a:xfrm>
            <a:off x="10137668" y="2754692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0F05EFE-FD3D-3C4D-8F4F-0AC6B112D1A2}"/>
              </a:ext>
            </a:extLst>
          </p:cNvPr>
          <p:cNvCxnSpPr>
            <a:cxnSpLocks/>
          </p:cNvCxnSpPr>
          <p:nvPr/>
        </p:nvCxnSpPr>
        <p:spPr>
          <a:xfrm flipH="1">
            <a:off x="9798719" y="2695013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CC39A38-643E-1841-84E4-48B68DB2ED03}"/>
              </a:ext>
            </a:extLst>
          </p:cNvPr>
          <p:cNvGrpSpPr/>
          <p:nvPr/>
        </p:nvGrpSpPr>
        <p:grpSpPr>
          <a:xfrm>
            <a:off x="7562238" y="2127325"/>
            <a:ext cx="3578867" cy="3640283"/>
            <a:chOff x="7562238" y="2127325"/>
            <a:chExt cx="3578867" cy="364028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479EF77B-B7F5-D441-A37D-7AC14D43B519}"/>
                </a:ext>
              </a:extLst>
            </p:cNvPr>
            <p:cNvGrpSpPr/>
            <p:nvPr/>
          </p:nvGrpSpPr>
          <p:grpSpPr>
            <a:xfrm>
              <a:off x="7857253" y="2127325"/>
              <a:ext cx="3283852" cy="3640283"/>
              <a:chOff x="7881336" y="2104198"/>
              <a:chExt cx="3283852" cy="3640283"/>
            </a:xfrm>
          </p:grpSpPr>
          <p:sp>
            <p:nvSpPr>
              <p:cNvPr id="62" name="Line 428">
                <a:extLst>
                  <a:ext uri="{FF2B5EF4-FFF2-40B4-BE49-F238E27FC236}">
                    <a16:creationId xmlns:a16="http://schemas.microsoft.com/office/drawing/2014/main" id="{16F1973E-A8F0-6E4E-9510-49D75998F4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813692" y="5228612"/>
                <a:ext cx="388062" cy="75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Line 430">
                <a:extLst>
                  <a:ext uri="{FF2B5EF4-FFF2-40B4-BE49-F238E27FC236}">
                    <a16:creationId xmlns:a16="http://schemas.microsoft.com/office/drawing/2014/main" id="{CAB72423-2D43-1046-869C-9EDAEA5E40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10234009" y="5382159"/>
                <a:ext cx="0" cy="1143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Line 431">
                <a:extLst>
                  <a:ext uri="{FF2B5EF4-FFF2-40B4-BE49-F238E27FC236}">
                    <a16:creationId xmlns:a16="http://schemas.microsoft.com/office/drawing/2014/main" id="{99BD1088-D56F-3A42-8E44-483A32BEDA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57042" y="4815390"/>
                <a:ext cx="524483" cy="2615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Line 432">
                <a:extLst>
                  <a:ext uri="{FF2B5EF4-FFF2-40B4-BE49-F238E27FC236}">
                    <a16:creationId xmlns:a16="http://schemas.microsoft.com/office/drawing/2014/main" id="{8A75CF99-7455-B74F-8BAD-3AD43E03F4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74149" y="4815390"/>
                <a:ext cx="569255" cy="2462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Line 433">
                <a:extLst>
                  <a:ext uri="{FF2B5EF4-FFF2-40B4-BE49-F238E27FC236}">
                    <a16:creationId xmlns:a16="http://schemas.microsoft.com/office/drawing/2014/main" id="{FC542B29-675E-3D46-80C8-75565CBAE2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45827" y="5085749"/>
                <a:ext cx="10305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" name="Line 435">
                <a:extLst>
                  <a:ext uri="{FF2B5EF4-FFF2-40B4-BE49-F238E27FC236}">
                    <a16:creationId xmlns:a16="http://schemas.microsoft.com/office/drawing/2014/main" id="{2B974C3D-5280-D849-8D04-7FDDEF66CF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34290" y="5094207"/>
                <a:ext cx="22680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Line 436">
                <a:extLst>
                  <a:ext uri="{FF2B5EF4-FFF2-40B4-BE49-F238E27FC236}">
                    <a16:creationId xmlns:a16="http://schemas.microsoft.com/office/drawing/2014/main" id="{05391238-AE6D-D14C-8C1F-CD07E40328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72450" y="5267343"/>
                <a:ext cx="41275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Line 439">
                <a:extLst>
                  <a:ext uri="{FF2B5EF4-FFF2-40B4-BE49-F238E27FC236}">
                    <a16:creationId xmlns:a16="http://schemas.microsoft.com/office/drawing/2014/main" id="{F0B33890-F38E-9948-851E-64C7E965F0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397900" y="5259125"/>
                <a:ext cx="68080" cy="2939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Line 440">
                <a:extLst>
                  <a:ext uri="{FF2B5EF4-FFF2-40B4-BE49-F238E27FC236}">
                    <a16:creationId xmlns:a16="http://schemas.microsoft.com/office/drawing/2014/main" id="{A6F6A7F9-E45C-124D-AC6C-F4101DAE4B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512814" y="5284804"/>
                <a:ext cx="280374" cy="2698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Line 441">
                <a:extLst>
                  <a:ext uri="{FF2B5EF4-FFF2-40B4-BE49-F238E27FC236}">
                    <a16:creationId xmlns:a16="http://schemas.microsoft.com/office/drawing/2014/main" id="{AD8346D7-6C40-1348-A196-CC99EDB76C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12814" y="5234921"/>
                <a:ext cx="914184" cy="4686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Line 443">
                <a:extLst>
                  <a:ext uri="{FF2B5EF4-FFF2-40B4-BE49-F238E27FC236}">
                    <a16:creationId xmlns:a16="http://schemas.microsoft.com/office/drawing/2014/main" id="{E2DA8AD7-F617-354E-B5AE-47F97541A8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71861" y="3806843"/>
                <a:ext cx="0" cy="1317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Line 449">
                <a:extLst>
                  <a:ext uri="{FF2B5EF4-FFF2-40B4-BE49-F238E27FC236}">
                    <a16:creationId xmlns:a16="http://schemas.microsoft.com/office/drawing/2014/main" id="{E873DD89-2DB7-304C-ADED-170F1F4E1A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881336" y="4017980"/>
                <a:ext cx="168275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Line 428">
                <a:extLst>
                  <a:ext uri="{FF2B5EF4-FFF2-40B4-BE49-F238E27FC236}">
                    <a16:creationId xmlns:a16="http://schemas.microsoft.com/office/drawing/2014/main" id="{56AC483A-3972-5540-9E9F-AE1FE25660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909628" y="5560344"/>
                <a:ext cx="366793" cy="148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Line 440">
                <a:extLst>
                  <a:ext uri="{FF2B5EF4-FFF2-40B4-BE49-F238E27FC236}">
                    <a16:creationId xmlns:a16="http://schemas.microsoft.com/office/drawing/2014/main" id="{B0224379-0B0C-1343-B0E2-E62DFA482C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83508" y="5013435"/>
                <a:ext cx="404236" cy="207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1DFBDA95-16CE-D146-A4C5-C45EDEC8D34E}"/>
                  </a:ext>
                </a:extLst>
              </p:cNvPr>
              <p:cNvCxnSpPr/>
              <p:nvPr/>
            </p:nvCxnSpPr>
            <p:spPr>
              <a:xfrm flipH="1">
                <a:off x="10124718" y="2146305"/>
                <a:ext cx="761467" cy="5773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A282E722-916E-234E-AC0B-E2B36A0049E1}"/>
                  </a:ext>
                </a:extLst>
              </p:cNvPr>
              <p:cNvCxnSpPr/>
              <p:nvPr/>
            </p:nvCxnSpPr>
            <p:spPr>
              <a:xfrm flipH="1">
                <a:off x="10124718" y="2245186"/>
                <a:ext cx="397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F691F242-AF67-1B42-8D8E-F09C1EB27D39}"/>
                  </a:ext>
                </a:extLst>
              </p:cNvPr>
              <p:cNvCxnSpPr/>
              <p:nvPr/>
            </p:nvCxnSpPr>
            <p:spPr>
              <a:xfrm flipH="1">
                <a:off x="10696218" y="2177379"/>
                <a:ext cx="14936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EFE49F46-6C78-A640-A53B-1F2DCAE49B5E}"/>
                  </a:ext>
                </a:extLst>
              </p:cNvPr>
              <p:cNvCxnSpPr/>
              <p:nvPr/>
            </p:nvCxnSpPr>
            <p:spPr>
              <a:xfrm flipH="1">
                <a:off x="10166249" y="2695840"/>
                <a:ext cx="574283" cy="278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81454C82-BE7E-874F-AA28-09F795395B3E}"/>
                  </a:ext>
                </a:extLst>
              </p:cNvPr>
              <p:cNvCxnSpPr/>
              <p:nvPr/>
            </p:nvCxnSpPr>
            <p:spPr>
              <a:xfrm flipH="1">
                <a:off x="10093625" y="2146305"/>
                <a:ext cx="788589" cy="988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42F00AE0-2163-514F-B52E-CFE0592CCF07}"/>
                  </a:ext>
                </a:extLst>
              </p:cNvPr>
              <p:cNvCxnSpPr/>
              <p:nvPr/>
            </p:nvCxnSpPr>
            <p:spPr>
              <a:xfrm flipH="1">
                <a:off x="10886186" y="2104198"/>
                <a:ext cx="279002" cy="421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9E38317B-7455-F04C-9FB3-A47169171585}"/>
                  </a:ext>
                </a:extLst>
              </p:cNvPr>
              <p:cNvCxnSpPr/>
              <p:nvPr/>
            </p:nvCxnSpPr>
            <p:spPr>
              <a:xfrm flipH="1" flipV="1">
                <a:off x="10706077" y="2695840"/>
                <a:ext cx="353541" cy="678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18CD097C-75DA-B84B-B03E-371F3044C3BB}"/>
                  </a:ext>
                </a:extLst>
              </p:cNvPr>
              <p:cNvCxnSpPr/>
              <p:nvPr/>
            </p:nvCxnSpPr>
            <p:spPr>
              <a:xfrm flipH="1">
                <a:off x="8793306" y="2245186"/>
                <a:ext cx="1300319" cy="6066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Line 541">
                <a:extLst>
                  <a:ext uri="{FF2B5EF4-FFF2-40B4-BE49-F238E27FC236}">
                    <a16:creationId xmlns:a16="http://schemas.microsoft.com/office/drawing/2014/main" id="{3EE4D6D5-1F58-604E-926E-B12AF198F9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402788" y="4090252"/>
                <a:ext cx="429324" cy="70560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Line 424">
                <a:extLst>
                  <a:ext uri="{FF2B5EF4-FFF2-40B4-BE49-F238E27FC236}">
                    <a16:creationId xmlns:a16="http://schemas.microsoft.com/office/drawing/2014/main" id="{69D11C97-9A2A-6F4A-BEC2-192440539B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268637" y="4024329"/>
                <a:ext cx="969051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58" name="Picture 778" descr="antenna_radiation_stylized">
              <a:extLst>
                <a:ext uri="{FF2B5EF4-FFF2-40B4-BE49-F238E27FC236}">
                  <a16:creationId xmlns:a16="http://schemas.microsoft.com/office/drawing/2014/main" id="{AE641E33-5C90-9C48-B6C0-B2DA38E6B4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2238" y="3813930"/>
              <a:ext cx="506412" cy="106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Picture 781" descr="antenna_radiation_stylized">
              <a:extLst>
                <a:ext uri="{FF2B5EF4-FFF2-40B4-BE49-F238E27FC236}">
                  <a16:creationId xmlns:a16="http://schemas.microsoft.com/office/drawing/2014/main" id="{58D0D77F-41BF-B141-99CC-7444770200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2073" y="5480938"/>
              <a:ext cx="452014" cy="95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Picture 799" descr="cell_tower_radiation copy">
              <a:extLst>
                <a:ext uri="{FF2B5EF4-FFF2-40B4-BE49-F238E27FC236}">
                  <a16:creationId xmlns:a16="http://schemas.microsoft.com/office/drawing/2014/main" id="{B93FCB1A-5588-5743-82CC-8E52ADEAD1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0866" y="2158167"/>
              <a:ext cx="457200" cy="33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" name="Oval 800">
              <a:extLst>
                <a:ext uri="{FF2B5EF4-FFF2-40B4-BE49-F238E27FC236}">
                  <a16:creationId xmlns:a16="http://schemas.microsoft.com/office/drawing/2014/main" id="{029C7FDD-ABE9-EB40-A1C5-64FF9B2F93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4541" y="2292995"/>
              <a:ext cx="52388" cy="4948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86" name="Line 426">
            <a:extLst>
              <a:ext uri="{FF2B5EF4-FFF2-40B4-BE49-F238E27FC236}">
                <a16:creationId xmlns:a16="http://schemas.microsoft.com/office/drawing/2014/main" id="{390C81B6-E64F-6D4C-8D06-8F1804B7F591}"/>
              </a:ext>
            </a:extLst>
          </p:cNvPr>
          <p:cNvSpPr>
            <a:spLocks noChangeShapeType="1"/>
          </p:cNvSpPr>
          <p:nvPr/>
        </p:nvSpPr>
        <p:spPr bwMode="auto">
          <a:xfrm>
            <a:off x="8207860" y="2700359"/>
            <a:ext cx="227964" cy="1743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7" name="Group 783">
            <a:extLst>
              <a:ext uri="{FF2B5EF4-FFF2-40B4-BE49-F238E27FC236}">
                <a16:creationId xmlns:a16="http://schemas.microsoft.com/office/drawing/2014/main" id="{D14ED3CD-0929-5445-B9CD-FC1AEB08F0F0}"/>
              </a:ext>
            </a:extLst>
          </p:cNvPr>
          <p:cNvGrpSpPr>
            <a:grpSpLocks/>
          </p:cNvGrpSpPr>
          <p:nvPr/>
        </p:nvGrpSpPr>
        <p:grpSpPr bwMode="auto">
          <a:xfrm>
            <a:off x="8050698" y="2309376"/>
            <a:ext cx="298450" cy="464008"/>
            <a:chOff x="3130" y="3288"/>
            <a:chExt cx="410" cy="742"/>
          </a:xfrm>
        </p:grpSpPr>
        <p:sp>
          <p:nvSpPr>
            <p:cNvPr id="88" name="Line 270">
              <a:extLst>
                <a:ext uri="{FF2B5EF4-FFF2-40B4-BE49-F238E27FC236}">
                  <a16:creationId xmlns:a16="http://schemas.microsoft.com/office/drawing/2014/main" id="{7ABD4004-114C-724F-BAC3-6F9DA6DE1F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0" y="3288"/>
              <a:ext cx="205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Line 271">
              <a:extLst>
                <a:ext uri="{FF2B5EF4-FFF2-40B4-BE49-F238E27FC236}">
                  <a16:creationId xmlns:a16="http://schemas.microsoft.com/office/drawing/2014/main" id="{1A244344-E514-B64F-9963-6369BD9BE1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288"/>
              <a:ext cx="205" cy="6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Line 272">
              <a:extLst>
                <a:ext uri="{FF2B5EF4-FFF2-40B4-BE49-F238E27FC236}">
                  <a16:creationId xmlns:a16="http://schemas.microsoft.com/office/drawing/2014/main" id="{EB3A4111-A6F1-154E-9274-6BFFCDBAB6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Line 273">
              <a:extLst>
                <a:ext uri="{FF2B5EF4-FFF2-40B4-BE49-F238E27FC236}">
                  <a16:creationId xmlns:a16="http://schemas.microsoft.com/office/drawing/2014/main" id="{714583CC-4366-B448-8BCD-BEB3688ECA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35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Line 274">
              <a:extLst>
                <a:ext uri="{FF2B5EF4-FFF2-40B4-BE49-F238E27FC236}">
                  <a16:creationId xmlns:a16="http://schemas.microsoft.com/office/drawing/2014/main" id="{06696B02-1354-964A-892D-7D1A072DD3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303"/>
              <a:ext cx="0" cy="7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Line 275">
              <a:extLst>
                <a:ext uri="{FF2B5EF4-FFF2-40B4-BE49-F238E27FC236}">
                  <a16:creationId xmlns:a16="http://schemas.microsoft.com/office/drawing/2014/main" id="{C744D6E3-66B2-4349-A4C7-A96CCC7272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0" y="3888"/>
              <a:ext cx="205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Line 276">
              <a:extLst>
                <a:ext uri="{FF2B5EF4-FFF2-40B4-BE49-F238E27FC236}">
                  <a16:creationId xmlns:a16="http://schemas.microsoft.com/office/drawing/2014/main" id="{9AD49573-21B8-594C-A124-75FF6787F5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35" y="3888"/>
              <a:ext cx="205" cy="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Line 277">
              <a:extLst>
                <a:ext uri="{FF2B5EF4-FFF2-40B4-BE49-F238E27FC236}">
                  <a16:creationId xmlns:a16="http://schemas.microsoft.com/office/drawing/2014/main" id="{F5B9977B-7FCA-934E-8672-B6E02820BA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" y="3668"/>
              <a:ext cx="118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Line 278">
              <a:extLst>
                <a:ext uri="{FF2B5EF4-FFF2-40B4-BE49-F238E27FC236}">
                  <a16:creationId xmlns:a16="http://schemas.microsoft.com/office/drawing/2014/main" id="{90BBE456-8113-E140-9697-13DE1099C4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668"/>
              <a:ext cx="124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Line 279">
              <a:extLst>
                <a:ext uri="{FF2B5EF4-FFF2-40B4-BE49-F238E27FC236}">
                  <a16:creationId xmlns:a16="http://schemas.microsoft.com/office/drawing/2014/main" id="{8B179862-B59B-0340-81D5-D6460EDA62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8" y="3766"/>
              <a:ext cx="152" cy="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Line 280">
              <a:extLst>
                <a:ext uri="{FF2B5EF4-FFF2-40B4-BE49-F238E27FC236}">
                  <a16:creationId xmlns:a16="http://schemas.microsoft.com/office/drawing/2014/main" id="{5E3E4AF0-3A1E-634F-B106-0E1BAE9326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781"/>
              <a:ext cx="153" cy="6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Line 281">
              <a:extLst>
                <a:ext uri="{FF2B5EF4-FFF2-40B4-BE49-F238E27FC236}">
                  <a16:creationId xmlns:a16="http://schemas.microsoft.com/office/drawing/2014/main" id="{51EBD3A2-D943-F443-A868-FD6059B0D7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567"/>
              <a:ext cx="78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Line 282">
              <a:extLst>
                <a:ext uri="{FF2B5EF4-FFF2-40B4-BE49-F238E27FC236}">
                  <a16:creationId xmlns:a16="http://schemas.microsoft.com/office/drawing/2014/main" id="{CE35DACD-3834-3A4F-BF5D-05FD16494C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428"/>
              <a:ext cx="49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Line 283">
              <a:extLst>
                <a:ext uri="{FF2B5EF4-FFF2-40B4-BE49-F238E27FC236}">
                  <a16:creationId xmlns:a16="http://schemas.microsoft.com/office/drawing/2014/main" id="{F225C514-F00F-374D-A3A6-0E00BBF2AB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7" y="3558"/>
              <a:ext cx="9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Line 284">
              <a:extLst>
                <a:ext uri="{FF2B5EF4-FFF2-40B4-BE49-F238E27FC236}">
                  <a16:creationId xmlns:a16="http://schemas.microsoft.com/office/drawing/2014/main" id="{5AB5EE34-E853-4349-982D-7BA8A0223A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9" y="3422"/>
              <a:ext cx="5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3" name="Picture 777" descr="access_point_stylized_small">
            <a:extLst>
              <a:ext uri="{FF2B5EF4-FFF2-40B4-BE49-F238E27FC236}">
                <a16:creationId xmlns:a16="http://schemas.microsoft.com/office/drawing/2014/main" id="{B5B19229-5990-4C46-B116-F6E2FC934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882" y="3861899"/>
            <a:ext cx="370169" cy="30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780" descr="access_point_stylized_small">
            <a:extLst>
              <a:ext uri="{FF2B5EF4-FFF2-40B4-BE49-F238E27FC236}">
                <a16:creationId xmlns:a16="http://schemas.microsoft.com/office/drawing/2014/main" id="{615B9139-7B73-FE46-A7A9-D06CDC313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610" y="5524232"/>
            <a:ext cx="380935" cy="317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EFE641A-589B-7942-BC31-34CA4265ECA8}"/>
              </a:ext>
            </a:extLst>
          </p:cNvPr>
          <p:cNvGrpSpPr/>
          <p:nvPr/>
        </p:nvGrpSpPr>
        <p:grpSpPr>
          <a:xfrm>
            <a:off x="9783558" y="4989983"/>
            <a:ext cx="393760" cy="218578"/>
            <a:chOff x="7493876" y="2774731"/>
            <a:chExt cx="1481958" cy="894622"/>
          </a:xfrm>
        </p:grpSpPr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236DE3EE-811C-674F-9142-302E5E9C559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1800B155-CF25-D24C-9B92-B08AAAB8313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B0AEF1A2-025A-BC41-A84F-2DC3E058332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D3F6F1A-FE14-8948-A78A-73AA88A44A7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B90EE21A-C2A8-0D42-B6A5-6C7D12BEBF0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8A5097ED-FFBF-4544-860B-3817BA811B2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6DF62723-77FE-9247-98F5-987E793C56FB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27C4B55-0BAE-0949-8777-F3099C171813}"/>
              </a:ext>
            </a:extLst>
          </p:cNvPr>
          <p:cNvGrpSpPr/>
          <p:nvPr/>
        </p:nvGrpSpPr>
        <p:grpSpPr>
          <a:xfrm>
            <a:off x="9849365" y="5339037"/>
            <a:ext cx="309740" cy="190838"/>
            <a:chOff x="3668110" y="2448910"/>
            <a:chExt cx="3794234" cy="2165130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CEC32CAA-AFF2-A34D-8E74-D6E2F0308798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A1675819-8BAA-AB4F-BBAA-A405C6E76216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73F9E373-4875-744C-970D-E5EB77A5E340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FFDA189D-222C-1443-856D-7A608CA88C95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642BB264-137D-E643-AE9B-8AA6D9E21B0C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786FF02A-1562-3745-ABB9-0D40C7DEF61E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DEC12CCB-8331-9F49-BF6A-94DF11B7CB19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9932E1A1-9866-4149-B71C-D56584CCE488}"/>
              </a:ext>
            </a:extLst>
          </p:cNvPr>
          <p:cNvGrpSpPr/>
          <p:nvPr/>
        </p:nvGrpSpPr>
        <p:grpSpPr>
          <a:xfrm>
            <a:off x="8676619" y="4967420"/>
            <a:ext cx="393760" cy="218578"/>
            <a:chOff x="7493876" y="2774731"/>
            <a:chExt cx="1481958" cy="894622"/>
          </a:xfrm>
        </p:grpSpPr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A60DF978-36B3-2D47-A16A-0D97C01CAFE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8656B286-5B4C-0D4F-9AF0-6A6CFC0099D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CE4349E7-CC12-8D4C-8CFA-829CDA08203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AD86C2F1-D4F0-7948-9E05-62E1C42CC8F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6224715B-0FC5-9E49-B361-2A29A286F3CE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7CA2DA9C-2B13-214E-ACD2-0EA76BA8301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8C4A6B5C-46E6-5E4D-96C8-1C3F87F0387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E1D7EA0-6DA2-8D43-8279-78C750CFC172}"/>
              </a:ext>
            </a:extLst>
          </p:cNvPr>
          <p:cNvGrpSpPr/>
          <p:nvPr/>
        </p:nvGrpSpPr>
        <p:grpSpPr>
          <a:xfrm>
            <a:off x="8311520" y="5194433"/>
            <a:ext cx="309740" cy="190838"/>
            <a:chOff x="3668110" y="2448910"/>
            <a:chExt cx="3794234" cy="2165130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3632348E-CBF0-8F4E-B1C0-FA5E7B140362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9E6F91D8-1A83-2A42-AC0B-AD8F10B7EF35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41E3EF0-51B2-C349-B41E-2A6C5F46D905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C7403B7C-7FA1-3F40-B91E-B9311B3831C3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2456F695-074E-CC4D-8221-531E7EA3A74D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224A04C3-C296-1C4B-BBD4-CDE7083CB1D5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5BBAC641-21BF-8B45-BB54-F143F77A1556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3BC347E-C394-3042-B2F7-B3F23FAEAB95}"/>
              </a:ext>
            </a:extLst>
          </p:cNvPr>
          <p:cNvGrpSpPr/>
          <p:nvPr/>
        </p:nvGrpSpPr>
        <p:grpSpPr>
          <a:xfrm>
            <a:off x="8439827" y="2812309"/>
            <a:ext cx="353678" cy="168275"/>
            <a:chOff x="7493876" y="2774731"/>
            <a:chExt cx="1481958" cy="894622"/>
          </a:xfrm>
        </p:grpSpPr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E2A87F28-E662-7843-88D6-0813EE7C9C7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7F5A88D5-7F33-C641-91D0-89A14D0320A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F27C385B-C23A-9D47-A881-792955281F4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1AAAA0E5-7CFA-D644-ADAB-E7BF68F3D3B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751DAA20-67FB-F046-A058-83AEFE0E26C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0C03FD79-9BD7-DD42-AC59-6C4F96612AC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A4610651-9548-304A-8A63-B930DF62228F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8ECEC947-F5C8-414B-A56E-EBE5DFFEDB1C}"/>
              </a:ext>
            </a:extLst>
          </p:cNvPr>
          <p:cNvGrpSpPr/>
          <p:nvPr/>
        </p:nvGrpSpPr>
        <p:grpSpPr>
          <a:xfrm>
            <a:off x="8050070" y="3965994"/>
            <a:ext cx="354986" cy="175668"/>
            <a:chOff x="7493876" y="2774731"/>
            <a:chExt cx="1481958" cy="894622"/>
          </a:xfrm>
        </p:grpSpPr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86294923-1C02-5240-95DE-EA2186392E2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2AB3674D-1CCE-274D-BF8E-CEFECF766B3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6166535-C584-C14C-9137-7498CC96E8F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17514CA1-86B8-BA44-B4A0-0CEB1F62C26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8D28E726-BB5D-5644-9E9D-DEEB2E0B1FFC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BDE8E149-5BA9-CB4C-9AC6-1EED7308D871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BAF1B228-D777-8846-8B1B-6476F6C2AA6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419BFD2C-DE5F-0C45-B636-6597FE43775F}"/>
              </a:ext>
            </a:extLst>
          </p:cNvPr>
          <p:cNvGrpSpPr/>
          <p:nvPr/>
        </p:nvGrpSpPr>
        <p:grpSpPr>
          <a:xfrm>
            <a:off x="10884085" y="3601365"/>
            <a:ext cx="170989" cy="97052"/>
            <a:chOff x="7493876" y="2774731"/>
            <a:chExt cx="1481958" cy="894622"/>
          </a:xfrm>
        </p:grpSpPr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58D0A013-957C-4B4E-8B83-D6592094AC10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F7DC0323-148A-714F-A6FC-9ADB6FB1289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2B6897F2-F6E6-A049-A1D9-17378B713B3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0F6ACC7A-4B31-AF42-A472-F972FEE8139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0CE6B10E-CA3E-D444-AB50-17DAB7CAD2C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E3B2228D-5BAA-EC47-BEFB-CB31458923DB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B7729E0C-173F-C14A-AEF0-A4EC382A521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0F65CB9E-D1E1-5348-9E59-69DA1CEF2123}"/>
              </a:ext>
            </a:extLst>
          </p:cNvPr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21DBEC0A-03A5-5849-AD80-43903CE8F98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093155A2-B6DA-E04B-931F-EAE90D03294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3931AF15-7062-194D-9D41-4344D0DE6CA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FDC26AF1-24F2-5D45-AB87-61683E4E252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4EC90C20-8D53-0646-9F93-F00306B71CA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49493643-4525-FD45-A56C-AE765396C56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0824CC9D-76C8-2749-A791-F65C4F3ACA4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CFBE87F9-CE91-5943-9D77-D8B9227384AC}"/>
              </a:ext>
            </a:extLst>
          </p:cNvPr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4F167397-FDB8-4A4D-A599-63F4111F181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08DCFDBA-4FB5-AE49-968D-A9F0C84D1CA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185146B5-C4CC-CF42-8938-46F3C689B49E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A7227274-32EF-074A-9791-2B53B212E4B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201B35B0-4270-0A43-B1CB-1EA6DEBA0A3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F7956E94-C156-C749-894C-3962EFA64DC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30545111-AB10-544C-A7FB-8905D7E84A0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6D2B1BF7-15E3-B642-B1ED-14A585EC5A4E}"/>
              </a:ext>
            </a:extLst>
          </p:cNvPr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FC3BC896-EAF3-B44C-A223-0B61ADD448A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A1FDE8F7-458E-F043-99FF-74BB3A940405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FF87486C-C62D-A04E-BD6D-5E7B286D098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DEDB6C40-CF6A-E547-8BC1-635D2DC438F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B7776C1D-06CD-5245-AF82-92665409A00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2D893366-435F-C043-8ADD-35A96EC80B1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5246B375-EFFF-874C-BA50-6516A502F0C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F0711763-C567-4040-ABFB-F5C34597A154}"/>
              </a:ext>
            </a:extLst>
          </p:cNvPr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7F38627D-7A2B-A841-8C69-850F7253A2D4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8FB71122-C2F0-3B40-A94F-7E95B02A39D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3A5D9C3E-2D7E-A54F-9A93-7708DD147DB1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2B3C3A91-863F-E54F-BCBF-83530898F04D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E03CE2E4-33A0-7443-968B-028BF2FEAFC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92376DD9-E3A6-0B4A-97CB-7FDA6023E44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18E42DD9-0888-4A41-A186-22087D773FCC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E38FF4C3-D0A2-D548-89C0-C35D3E53032F}"/>
              </a:ext>
            </a:extLst>
          </p:cNvPr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027716F5-6A2D-404B-ADB2-50CDACB02062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C3297389-072E-FE41-B64F-4D54440AB368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36323224-311B-EE47-BE36-F2BE4EA6BC7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BD802D6F-DAFD-DC41-83D1-DF0F4A2A794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2CE211BA-1FF8-2548-A6C8-5CD1E12C3E1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D363DDD6-C621-F146-B8DA-4A9DDE186BE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BB3402A2-EE9C-A240-899D-8BDF14CF432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F6C05161-17CC-4047-8DD1-B9901ECF6386}"/>
              </a:ext>
            </a:extLst>
          </p:cNvPr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947827F3-EDEA-7A42-9B1D-083327F8DEC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4CC4598-569C-8B40-92BA-1D2FBE3E50F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FC8B6594-03D2-024C-9EA4-C0C60D628F1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1FDE0324-11E3-5145-88E9-DE61B49F2A38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C131568C-F5A3-DB44-94E2-7B887CDB264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A7EDAE1E-6998-2048-ADF9-12AD17B25B3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8FC26428-BCB7-1047-B128-BD12A87F81F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98EE3F8-E7C6-7742-BDAE-10EEB3BA9601}"/>
              </a:ext>
            </a:extLst>
          </p:cNvPr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7A2B8EB1-241A-C04E-9EA1-495DCDBCB17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0B3245D7-5441-9648-A36A-661C2ACB5721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86F28103-141B-154E-A362-409B3111D18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id="{2F7A2BEC-77A9-6D41-8098-B64A792EA0B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7DED57CD-47F8-9D45-9600-A0BEEC97682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210D30D1-E5F0-E44B-A795-D0F4E795F9A3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AC7488D5-7B56-8944-802F-C2691C3623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5123C752-3FFB-E84D-9E48-DBC9A9F48F37}"/>
              </a:ext>
            </a:extLst>
          </p:cNvPr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D524F684-301C-7542-A0A4-37573182739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BF20040-D9C8-B74E-BC0D-F15797752EA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79553B03-2EF0-1445-BD4E-875D98E5849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DAB927EA-DECF-FE4A-BE5D-802F016FB19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2" name="Freeform 221">
                <a:extLst>
                  <a:ext uri="{FF2B5EF4-FFF2-40B4-BE49-F238E27FC236}">
                    <a16:creationId xmlns:a16="http://schemas.microsoft.com/office/drawing/2014/main" id="{8F1EA0F6-ACA7-C443-A514-F770A383688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3" name="Freeform 222">
                <a:extLst>
                  <a:ext uri="{FF2B5EF4-FFF2-40B4-BE49-F238E27FC236}">
                    <a16:creationId xmlns:a16="http://schemas.microsoft.com/office/drawing/2014/main" id="{2414339B-8AC7-2444-AC70-285A203D116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4" name="Freeform 223">
                <a:extLst>
                  <a:ext uri="{FF2B5EF4-FFF2-40B4-BE49-F238E27FC236}">
                    <a16:creationId xmlns:a16="http://schemas.microsoft.com/office/drawing/2014/main" id="{AEF6DCDC-2F65-B349-B551-DC3FACF6D57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9F5D0807-95F5-B242-9940-2134E3CE864D}"/>
              </a:ext>
            </a:extLst>
          </p:cNvPr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65E7C622-0E2D-F247-B71E-DB43805F13C1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E1DDDBA8-9328-FF4B-A036-4A8C314BC34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FE4053D3-C37C-B247-AABC-ACB5431A3328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9B8C5BFF-F366-864D-9DDD-AD0F594855F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E52E2636-7B29-8B4F-A9E7-0A019FB1233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81B96CBC-D09D-8A44-A7F4-460A6FE268A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AB72586A-2BC3-AD40-8068-98E191DFFEF1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A8973B1E-A991-8E45-9FF7-7AF7F179E328}"/>
              </a:ext>
            </a:extLst>
          </p:cNvPr>
          <p:cNvGrpSpPr/>
          <p:nvPr/>
        </p:nvGrpSpPr>
        <p:grpSpPr>
          <a:xfrm>
            <a:off x="9247893" y="4775686"/>
            <a:ext cx="393760" cy="218578"/>
            <a:chOff x="7493876" y="2774731"/>
            <a:chExt cx="1481958" cy="894622"/>
          </a:xfrm>
        </p:grpSpPr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5A098E30-A66F-FA4D-9EE8-C0C83DE6D50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051367D4-C1D9-AF45-9A24-031126A62943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8C4167F2-26A6-0A41-9F23-581BB1D6E53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7" name="Freeform 236">
                <a:extLst>
                  <a:ext uri="{FF2B5EF4-FFF2-40B4-BE49-F238E27FC236}">
                    <a16:creationId xmlns:a16="http://schemas.microsoft.com/office/drawing/2014/main" id="{8AABD328-91C1-C94D-8CB5-66F9CC0DC00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8" name="Freeform 237">
                <a:extLst>
                  <a:ext uri="{FF2B5EF4-FFF2-40B4-BE49-F238E27FC236}">
                    <a16:creationId xmlns:a16="http://schemas.microsoft.com/office/drawing/2014/main" id="{23CBCA43-9398-E043-A20B-00567B73DB8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9" name="Freeform 238">
                <a:extLst>
                  <a:ext uri="{FF2B5EF4-FFF2-40B4-BE49-F238E27FC236}">
                    <a16:creationId xmlns:a16="http://schemas.microsoft.com/office/drawing/2014/main" id="{06C3D6EF-A0CB-F34C-9C57-9FA040350289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0" name="Freeform 239">
                <a:extLst>
                  <a:ext uri="{FF2B5EF4-FFF2-40B4-BE49-F238E27FC236}">
                    <a16:creationId xmlns:a16="http://schemas.microsoft.com/office/drawing/2014/main" id="{66D08B47-1DCF-994C-84EE-6C7E588A1D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23665DDF-4A56-E24C-9D9B-557EA2031298}"/>
              </a:ext>
            </a:extLst>
          </p:cNvPr>
          <p:cNvGrpSpPr/>
          <p:nvPr/>
        </p:nvGrpSpPr>
        <p:grpSpPr>
          <a:xfrm>
            <a:off x="10925982" y="4369125"/>
            <a:ext cx="228295" cy="120400"/>
            <a:chOff x="7493876" y="2774731"/>
            <a:chExt cx="1481958" cy="894622"/>
          </a:xfrm>
        </p:grpSpPr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31441261-7107-C940-87CC-EC4FA053449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5F5B546A-49AB-9042-B43E-5F11C688F25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E8DF2468-3557-AD4F-8E6A-2FD993E8CF5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45" name="Freeform 244">
                <a:extLst>
                  <a:ext uri="{FF2B5EF4-FFF2-40B4-BE49-F238E27FC236}">
                    <a16:creationId xmlns:a16="http://schemas.microsoft.com/office/drawing/2014/main" id="{9E3ADAA4-12C2-404E-917C-5A2F54CCDF6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6" name="Freeform 245">
                <a:extLst>
                  <a:ext uri="{FF2B5EF4-FFF2-40B4-BE49-F238E27FC236}">
                    <a16:creationId xmlns:a16="http://schemas.microsoft.com/office/drawing/2014/main" id="{7A728ED3-C05E-B44A-9C86-A753D22F76A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7" name="Freeform 246">
                <a:extLst>
                  <a:ext uri="{FF2B5EF4-FFF2-40B4-BE49-F238E27FC236}">
                    <a16:creationId xmlns:a16="http://schemas.microsoft.com/office/drawing/2014/main" id="{63D4F443-59AA-0D4F-BA7D-32F6068E799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8" name="Freeform 247">
                <a:extLst>
                  <a:ext uri="{FF2B5EF4-FFF2-40B4-BE49-F238E27FC236}">
                    <a16:creationId xmlns:a16="http://schemas.microsoft.com/office/drawing/2014/main" id="{205AEAD2-2A18-2D4A-91B3-368B52FA7C5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931C36A9-E761-0148-9032-D81ACCB48A29}"/>
              </a:ext>
            </a:extLst>
          </p:cNvPr>
          <p:cNvGrpSpPr/>
          <p:nvPr/>
        </p:nvGrpSpPr>
        <p:grpSpPr>
          <a:xfrm>
            <a:off x="7439074" y="2356613"/>
            <a:ext cx="534987" cy="407988"/>
            <a:chOff x="7432700" y="2327293"/>
            <a:chExt cx="534987" cy="407988"/>
          </a:xfrm>
        </p:grpSpPr>
        <p:pic>
          <p:nvPicPr>
            <p:cNvPr id="250" name="Picture 1017" descr="antenna_stylized">
              <a:extLst>
                <a:ext uri="{FF2B5EF4-FFF2-40B4-BE49-F238E27FC236}">
                  <a16:creationId xmlns:a16="http://schemas.microsoft.com/office/drawing/2014/main" id="{A1B3AFF0-514E-1142-A2F6-8BE3FF2174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1" name="Picture 1018" descr="laptop_keyboard">
              <a:extLst>
                <a:ext uri="{FF2B5EF4-FFF2-40B4-BE49-F238E27FC236}">
                  <a16:creationId xmlns:a16="http://schemas.microsoft.com/office/drawing/2014/main" id="{F72A8B16-D68A-BE43-A9DC-2099F12881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2" name="Freeform 1019">
              <a:extLst>
                <a:ext uri="{FF2B5EF4-FFF2-40B4-BE49-F238E27FC236}">
                  <a16:creationId xmlns:a16="http://schemas.microsoft.com/office/drawing/2014/main" id="{8BD550C1-DB66-1D43-B0FF-2194D6CE5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53" name="Picture 1020" descr="screen">
              <a:extLst>
                <a:ext uri="{FF2B5EF4-FFF2-40B4-BE49-F238E27FC236}">
                  <a16:creationId xmlns:a16="http://schemas.microsoft.com/office/drawing/2014/main" id="{5B7A4293-9090-2C47-A5F9-1484B3E8E4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4" name="Freeform 1021">
              <a:extLst>
                <a:ext uri="{FF2B5EF4-FFF2-40B4-BE49-F238E27FC236}">
                  <a16:creationId xmlns:a16="http://schemas.microsoft.com/office/drawing/2014/main" id="{66A9E8A3-089D-144F-8C74-780D02523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5" name="Freeform 1022">
              <a:extLst>
                <a:ext uri="{FF2B5EF4-FFF2-40B4-BE49-F238E27FC236}">
                  <a16:creationId xmlns:a16="http://schemas.microsoft.com/office/drawing/2014/main" id="{2DEB5F56-4F04-4A4C-B2A9-7F75D761090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6" name="Freeform 1023">
              <a:extLst>
                <a:ext uri="{FF2B5EF4-FFF2-40B4-BE49-F238E27FC236}">
                  <a16:creationId xmlns:a16="http://schemas.microsoft.com/office/drawing/2014/main" id="{264AB736-6181-DD49-9CF8-34CDC3C98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7" name="Freeform 1024">
              <a:extLst>
                <a:ext uri="{FF2B5EF4-FFF2-40B4-BE49-F238E27FC236}">
                  <a16:creationId xmlns:a16="http://schemas.microsoft.com/office/drawing/2014/main" id="{B30F467B-7CAE-E14D-A3A5-8BE8EC571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Freeform 1025">
              <a:extLst>
                <a:ext uri="{FF2B5EF4-FFF2-40B4-BE49-F238E27FC236}">
                  <a16:creationId xmlns:a16="http://schemas.microsoft.com/office/drawing/2014/main" id="{714DEECF-C2B9-3646-8D8C-520B14AFF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Freeform 1026">
              <a:extLst>
                <a:ext uri="{FF2B5EF4-FFF2-40B4-BE49-F238E27FC236}">
                  <a16:creationId xmlns:a16="http://schemas.microsoft.com/office/drawing/2014/main" id="{434760BE-7A82-7348-8C26-8BB88B73F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60" name="Group 1027">
              <a:extLst>
                <a:ext uri="{FF2B5EF4-FFF2-40B4-BE49-F238E27FC236}">
                  <a16:creationId xmlns:a16="http://schemas.microsoft.com/office/drawing/2014/main" id="{A3D737A2-33B2-B843-993D-3954163D2F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267" name="Freeform 1028">
                <a:extLst>
                  <a:ext uri="{FF2B5EF4-FFF2-40B4-BE49-F238E27FC236}">
                    <a16:creationId xmlns:a16="http://schemas.microsoft.com/office/drawing/2014/main" id="{2B8D95DD-AA07-CA46-8938-5982463E0F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8" name="Freeform 1029">
                <a:extLst>
                  <a:ext uri="{FF2B5EF4-FFF2-40B4-BE49-F238E27FC236}">
                    <a16:creationId xmlns:a16="http://schemas.microsoft.com/office/drawing/2014/main" id="{F36872DC-490B-E041-B789-63AE7E7ACD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9" name="Freeform 1030">
                <a:extLst>
                  <a:ext uri="{FF2B5EF4-FFF2-40B4-BE49-F238E27FC236}">
                    <a16:creationId xmlns:a16="http://schemas.microsoft.com/office/drawing/2014/main" id="{97C01B49-8BEB-1A42-A62D-556A20AEDC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0" name="Freeform 1031">
                <a:extLst>
                  <a:ext uri="{FF2B5EF4-FFF2-40B4-BE49-F238E27FC236}">
                    <a16:creationId xmlns:a16="http://schemas.microsoft.com/office/drawing/2014/main" id="{FDC4BA15-39D3-CD4E-97DA-6107F8C4DF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1" name="Freeform 1032">
                <a:extLst>
                  <a:ext uri="{FF2B5EF4-FFF2-40B4-BE49-F238E27FC236}">
                    <a16:creationId xmlns:a16="http://schemas.microsoft.com/office/drawing/2014/main" id="{B4ED9D93-7953-574C-B8DB-E31647E538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2" name="Freeform 1033">
                <a:extLst>
                  <a:ext uri="{FF2B5EF4-FFF2-40B4-BE49-F238E27FC236}">
                    <a16:creationId xmlns:a16="http://schemas.microsoft.com/office/drawing/2014/main" id="{9040F4DE-59D9-0446-9953-D7CF4E6052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61" name="Freeform 1034">
              <a:extLst>
                <a:ext uri="{FF2B5EF4-FFF2-40B4-BE49-F238E27FC236}">
                  <a16:creationId xmlns:a16="http://schemas.microsoft.com/office/drawing/2014/main" id="{2C7F706E-3A83-E04B-96B6-0DFA0DD19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2" name="Freeform 1035">
              <a:extLst>
                <a:ext uri="{FF2B5EF4-FFF2-40B4-BE49-F238E27FC236}">
                  <a16:creationId xmlns:a16="http://schemas.microsoft.com/office/drawing/2014/main" id="{60E14294-2508-FB4A-AE0F-000AF5BCF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3" name="Freeform 1036">
              <a:extLst>
                <a:ext uri="{FF2B5EF4-FFF2-40B4-BE49-F238E27FC236}">
                  <a16:creationId xmlns:a16="http://schemas.microsoft.com/office/drawing/2014/main" id="{6816A6AE-0883-4D48-8DF3-05A4914E7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4" name="Freeform 1037">
              <a:extLst>
                <a:ext uri="{FF2B5EF4-FFF2-40B4-BE49-F238E27FC236}">
                  <a16:creationId xmlns:a16="http://schemas.microsoft.com/office/drawing/2014/main" id="{0C4F2B5B-D9EF-F242-A282-CB6CB4D90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5" name="Freeform 1038">
              <a:extLst>
                <a:ext uri="{FF2B5EF4-FFF2-40B4-BE49-F238E27FC236}">
                  <a16:creationId xmlns:a16="http://schemas.microsoft.com/office/drawing/2014/main" id="{CA94116C-A643-F041-BE08-F16F1FF3E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6" name="Freeform 1039">
              <a:extLst>
                <a:ext uri="{FF2B5EF4-FFF2-40B4-BE49-F238E27FC236}">
                  <a16:creationId xmlns:a16="http://schemas.microsoft.com/office/drawing/2014/main" id="{EBBEB869-CEFF-3B4D-8790-DF10B6E9EDC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7BE84195-0460-B24A-9BFA-64009B70F0D4}"/>
              </a:ext>
            </a:extLst>
          </p:cNvPr>
          <p:cNvGrpSpPr/>
          <p:nvPr/>
        </p:nvGrpSpPr>
        <p:grpSpPr>
          <a:xfrm>
            <a:off x="8637781" y="2319727"/>
            <a:ext cx="530702" cy="478009"/>
            <a:chOff x="8631407" y="2290407"/>
            <a:chExt cx="530702" cy="478009"/>
          </a:xfrm>
        </p:grpSpPr>
        <p:pic>
          <p:nvPicPr>
            <p:cNvPr id="274" name="Picture 568" descr="light2.png">
              <a:extLst>
                <a:ext uri="{FF2B5EF4-FFF2-40B4-BE49-F238E27FC236}">
                  <a16:creationId xmlns:a16="http://schemas.microsoft.com/office/drawing/2014/main" id="{9C2ABCA4-2AB6-604A-BAF1-3DCCB40F3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25293" y="2362969"/>
              <a:ext cx="92772" cy="405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5" name="Picture 1017" descr="antenna_stylized">
              <a:extLst>
                <a:ext uri="{FF2B5EF4-FFF2-40B4-BE49-F238E27FC236}">
                  <a16:creationId xmlns:a16="http://schemas.microsoft.com/office/drawing/2014/main" id="{650AA1D1-0ECD-3E4A-81DB-CC97A96B57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1407" y="2290407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EFF79B51-BA03-584F-A0CE-2E5C3CDBD9C8}"/>
              </a:ext>
            </a:extLst>
          </p:cNvPr>
          <p:cNvGrpSpPr/>
          <p:nvPr/>
        </p:nvGrpSpPr>
        <p:grpSpPr>
          <a:xfrm>
            <a:off x="8499539" y="2059124"/>
            <a:ext cx="849312" cy="226109"/>
            <a:chOff x="8493165" y="2029804"/>
            <a:chExt cx="849312" cy="226109"/>
          </a:xfrm>
        </p:grpSpPr>
        <p:pic>
          <p:nvPicPr>
            <p:cNvPr id="277" name="Picture 603" descr="car_icon_small">
              <a:extLst>
                <a:ext uri="{FF2B5EF4-FFF2-40B4-BE49-F238E27FC236}">
                  <a16:creationId xmlns:a16="http://schemas.microsoft.com/office/drawing/2014/main" id="{A16178BF-CE10-DF42-8C1F-E2AAFB94BB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8" name="Picture 1017" descr="antenna_stylized">
              <a:extLst>
                <a:ext uri="{FF2B5EF4-FFF2-40B4-BE49-F238E27FC236}">
                  <a16:creationId xmlns:a16="http://schemas.microsoft.com/office/drawing/2014/main" id="{BF73CD36-5E1A-D143-A3EA-8721982417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053CF7AA-EEE7-E849-8975-45A554C35F5B}"/>
              </a:ext>
            </a:extLst>
          </p:cNvPr>
          <p:cNvGrpSpPr/>
          <p:nvPr/>
        </p:nvGrpSpPr>
        <p:grpSpPr>
          <a:xfrm>
            <a:off x="7493518" y="3325424"/>
            <a:ext cx="857739" cy="583764"/>
            <a:chOff x="7487144" y="3296104"/>
            <a:chExt cx="857739" cy="583764"/>
          </a:xfrm>
        </p:grpSpPr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90508AE9-865D-844C-B2E1-CAED9E70CF88}"/>
                </a:ext>
              </a:extLst>
            </p:cNvPr>
            <p:cNvGrpSpPr/>
            <p:nvPr/>
          </p:nvGrpSpPr>
          <p:grpSpPr>
            <a:xfrm>
              <a:off x="7487144" y="3389820"/>
              <a:ext cx="350807" cy="305517"/>
              <a:chOff x="7487144" y="3389820"/>
              <a:chExt cx="350807" cy="305517"/>
            </a:xfrm>
          </p:grpSpPr>
          <p:pic>
            <p:nvPicPr>
              <p:cNvPr id="287" name="Picture 1115" descr="antenna_stylized">
                <a:extLst>
                  <a:ext uri="{FF2B5EF4-FFF2-40B4-BE49-F238E27FC236}">
                    <a16:creationId xmlns:a16="http://schemas.microsoft.com/office/drawing/2014/main" id="{AD910864-C9F4-C94B-9B97-60E50CF30A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8" name="Picture 1116" descr="laptop_keyboard">
                <a:extLst>
                  <a:ext uri="{FF2B5EF4-FFF2-40B4-BE49-F238E27FC236}">
                    <a16:creationId xmlns:a16="http://schemas.microsoft.com/office/drawing/2014/main" id="{89C482D5-7199-3040-A39E-C983C7E76C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9" name="Freeform 1117">
                <a:extLst>
                  <a:ext uri="{FF2B5EF4-FFF2-40B4-BE49-F238E27FC236}">
                    <a16:creationId xmlns:a16="http://schemas.microsoft.com/office/drawing/2014/main" id="{0D17FA05-6DB9-CE4E-8353-3DB3EF64CE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014" y="3459979"/>
                <a:ext cx="230764" cy="155883"/>
              </a:xfrm>
              <a:custGeom>
                <a:avLst/>
                <a:gdLst>
                  <a:gd name="T0" fmla="*/ 143665061 w 2982"/>
                  <a:gd name="T1" fmla="*/ 0 h 2442"/>
                  <a:gd name="T2" fmla="*/ 0 w 2982"/>
                  <a:gd name="T3" fmla="*/ 66329557 h 2442"/>
                  <a:gd name="T4" fmla="*/ 573719931 w 2982"/>
                  <a:gd name="T5" fmla="*/ 82975142 h 2442"/>
                  <a:gd name="T6" fmla="*/ 717384993 w 2982"/>
                  <a:gd name="T7" fmla="*/ 16645585 h 2442"/>
                  <a:gd name="T8" fmla="*/ 14366506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90" name="Picture 1118" descr="screen">
                <a:extLst>
                  <a:ext uri="{FF2B5EF4-FFF2-40B4-BE49-F238E27FC236}">
                    <a16:creationId xmlns:a16="http://schemas.microsoft.com/office/drawing/2014/main" id="{4A4B2A13-447B-ED4B-A13F-5489BEAC9B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91" name="Freeform 1119">
                <a:extLst>
                  <a:ext uri="{FF2B5EF4-FFF2-40B4-BE49-F238E27FC236}">
                    <a16:creationId xmlns:a16="http://schemas.microsoft.com/office/drawing/2014/main" id="{02BC84AC-7149-BD45-BC93-E0DD4ADF91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1029" y="3455381"/>
                <a:ext cx="195517" cy="29007"/>
              </a:xfrm>
              <a:custGeom>
                <a:avLst/>
                <a:gdLst>
                  <a:gd name="T0" fmla="*/ 35620212 w 2528"/>
                  <a:gd name="T1" fmla="*/ 0 h 455"/>
                  <a:gd name="T2" fmla="*/ 608343257 w 2528"/>
                  <a:gd name="T3" fmla="*/ 16582250 h 455"/>
                  <a:gd name="T4" fmla="*/ 572256449 w 2528"/>
                  <a:gd name="T5" fmla="*/ 16582250 h 455"/>
                  <a:gd name="T6" fmla="*/ 0 w 2528"/>
                  <a:gd name="T7" fmla="*/ 16582250 h 455"/>
                  <a:gd name="T8" fmla="*/ 35620212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2" name="Freeform 1120">
                <a:extLst>
                  <a:ext uri="{FF2B5EF4-FFF2-40B4-BE49-F238E27FC236}">
                    <a16:creationId xmlns:a16="http://schemas.microsoft.com/office/drawing/2014/main" id="{43377E2E-A43C-E048-A432-F337E7B5EE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971" y="3455145"/>
                <a:ext cx="54275" cy="120745"/>
              </a:xfrm>
              <a:custGeom>
                <a:avLst/>
                <a:gdLst>
                  <a:gd name="T0" fmla="*/ 142804406 w 702"/>
                  <a:gd name="T1" fmla="*/ 0 h 1893"/>
                  <a:gd name="T2" fmla="*/ 0 w 702"/>
                  <a:gd name="T3" fmla="*/ 66174575 h 1893"/>
                  <a:gd name="T4" fmla="*/ 35584530 w 702"/>
                  <a:gd name="T5" fmla="*/ 66174575 h 1893"/>
                  <a:gd name="T6" fmla="*/ 178855222 w 702"/>
                  <a:gd name="T7" fmla="*/ 16607700 h 1893"/>
                  <a:gd name="T8" fmla="*/ 142804406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3" name="Freeform 1121">
                <a:extLst>
                  <a:ext uri="{FF2B5EF4-FFF2-40B4-BE49-F238E27FC236}">
                    <a16:creationId xmlns:a16="http://schemas.microsoft.com/office/drawing/2014/main" id="{268349DA-55F4-ED45-92D9-0389907B3C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6652" y="3476723"/>
                <a:ext cx="58489" cy="139375"/>
              </a:xfrm>
              <a:custGeom>
                <a:avLst/>
                <a:gdLst>
                  <a:gd name="T0" fmla="*/ 179213623 w 756"/>
                  <a:gd name="T1" fmla="*/ 0 h 2184"/>
                  <a:gd name="T2" fmla="*/ 35656008 w 756"/>
                  <a:gd name="T3" fmla="*/ 82904513 h 2184"/>
                  <a:gd name="T4" fmla="*/ 0 w 756"/>
                  <a:gd name="T5" fmla="*/ 82904513 h 2184"/>
                  <a:gd name="T6" fmla="*/ 143090785 w 756"/>
                  <a:gd name="T7" fmla="*/ 16632211 h 2184"/>
                  <a:gd name="T8" fmla="*/ 179213623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4" name="Freeform 1122">
                <a:extLst>
                  <a:ext uri="{FF2B5EF4-FFF2-40B4-BE49-F238E27FC236}">
                    <a16:creationId xmlns:a16="http://schemas.microsoft.com/office/drawing/2014/main" id="{EB4B31C8-34A6-6D47-B6E1-260958CFB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332" y="3569758"/>
                <a:ext cx="214545" cy="47048"/>
              </a:xfrm>
              <a:custGeom>
                <a:avLst/>
                <a:gdLst>
                  <a:gd name="T0" fmla="*/ 35658648 w 2773"/>
                  <a:gd name="T1" fmla="*/ 0 h 738"/>
                  <a:gd name="T2" fmla="*/ 0 w 2773"/>
                  <a:gd name="T3" fmla="*/ 16581742 h 738"/>
                  <a:gd name="T4" fmla="*/ 573357470 w 2773"/>
                  <a:gd name="T5" fmla="*/ 33163485 h 738"/>
                  <a:gd name="T6" fmla="*/ 573357470 w 2773"/>
                  <a:gd name="T7" fmla="*/ 16581742 h 738"/>
                  <a:gd name="T8" fmla="*/ 35658648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5" name="Freeform 1123">
                <a:extLst>
                  <a:ext uri="{FF2B5EF4-FFF2-40B4-BE49-F238E27FC236}">
                    <a16:creationId xmlns:a16="http://schemas.microsoft.com/office/drawing/2014/main" id="{91DE791A-C87B-7849-8B6A-CB3B398F1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3165" y="3477902"/>
                <a:ext cx="54786" cy="139965"/>
              </a:xfrm>
              <a:custGeom>
                <a:avLst/>
                <a:gdLst>
                  <a:gd name="T0" fmla="*/ 656550006 w 637"/>
                  <a:gd name="T1" fmla="*/ 0 h 1659"/>
                  <a:gd name="T2" fmla="*/ 656550006 w 637"/>
                  <a:gd name="T3" fmla="*/ 0 h 1659"/>
                  <a:gd name="T4" fmla="*/ 54716163 w 637"/>
                  <a:gd name="T5" fmla="*/ 2147483646 h 1659"/>
                  <a:gd name="T6" fmla="*/ 0 w 637"/>
                  <a:gd name="T7" fmla="*/ 2147483646 h 1659"/>
                  <a:gd name="T8" fmla="*/ 65655000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6" name="Freeform 1124">
                <a:extLst>
                  <a:ext uri="{FF2B5EF4-FFF2-40B4-BE49-F238E27FC236}">
                    <a16:creationId xmlns:a16="http://schemas.microsoft.com/office/drawing/2014/main" id="{A02AA6E2-5FD6-D14F-9923-83771333B1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588" y="3576007"/>
                <a:ext cx="190792" cy="46458"/>
              </a:xfrm>
              <a:custGeom>
                <a:avLst/>
                <a:gdLst>
                  <a:gd name="T0" fmla="*/ 0 w 2216"/>
                  <a:gd name="T1" fmla="*/ 0 h 550"/>
                  <a:gd name="T2" fmla="*/ 54884212 w 2216"/>
                  <a:gd name="T3" fmla="*/ 101852492 h 550"/>
                  <a:gd name="T4" fmla="*/ 2147483646 w 2216"/>
                  <a:gd name="T5" fmla="*/ 1017940055 h 550"/>
                  <a:gd name="T6" fmla="*/ 2147483646 w 2216"/>
                  <a:gd name="T7" fmla="*/ 865464562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97" name="Group 1125">
                <a:extLst>
                  <a:ext uri="{FF2B5EF4-FFF2-40B4-BE49-F238E27FC236}">
                    <a16:creationId xmlns:a16="http://schemas.microsoft.com/office/drawing/2014/main" id="{7117A071-F66A-A547-B2A3-FDEC234746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304" name="Freeform 1126">
                  <a:extLst>
                    <a:ext uri="{FF2B5EF4-FFF2-40B4-BE49-F238E27FC236}">
                      <a16:creationId xmlns:a16="http://schemas.microsoft.com/office/drawing/2014/main" id="{C6A05ABF-09D5-204F-A863-798CDA488A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5" name="Freeform 1127">
                  <a:extLst>
                    <a:ext uri="{FF2B5EF4-FFF2-40B4-BE49-F238E27FC236}">
                      <a16:creationId xmlns:a16="http://schemas.microsoft.com/office/drawing/2014/main" id="{5CAC6B94-A95D-C842-8436-C6DF872191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6" name="Freeform 1128">
                  <a:extLst>
                    <a:ext uri="{FF2B5EF4-FFF2-40B4-BE49-F238E27FC236}">
                      <a16:creationId xmlns:a16="http://schemas.microsoft.com/office/drawing/2014/main" id="{A944E62C-7CE5-5840-927D-ABB2F8B5C2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7" name="Freeform 1129">
                  <a:extLst>
                    <a:ext uri="{FF2B5EF4-FFF2-40B4-BE49-F238E27FC236}">
                      <a16:creationId xmlns:a16="http://schemas.microsoft.com/office/drawing/2014/main" id="{5E333F33-6B42-F449-BD09-5F8DBBA551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8" name="Freeform 1130">
                  <a:extLst>
                    <a:ext uri="{FF2B5EF4-FFF2-40B4-BE49-F238E27FC236}">
                      <a16:creationId xmlns:a16="http://schemas.microsoft.com/office/drawing/2014/main" id="{A3DB0786-C2BD-4E43-9012-01938AED5F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09" name="Freeform 1131">
                  <a:extLst>
                    <a:ext uri="{FF2B5EF4-FFF2-40B4-BE49-F238E27FC236}">
                      <a16:creationId xmlns:a16="http://schemas.microsoft.com/office/drawing/2014/main" id="{36DD7204-13F9-8C4B-ADCB-9CEF387EE7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98" name="Freeform 1132">
                <a:extLst>
                  <a:ext uri="{FF2B5EF4-FFF2-40B4-BE49-F238E27FC236}">
                    <a16:creationId xmlns:a16="http://schemas.microsoft.com/office/drawing/2014/main" id="{8DD637FC-2617-F14C-8226-2FC83A2DC1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243" y="3629776"/>
                <a:ext cx="78411" cy="60608"/>
              </a:xfrm>
              <a:custGeom>
                <a:avLst/>
                <a:gdLst>
                  <a:gd name="T0" fmla="*/ 39250883 w 990"/>
                  <a:gd name="T1" fmla="*/ 342828616 h 792"/>
                  <a:gd name="T2" fmla="*/ 354255671 w 990"/>
                  <a:gd name="T3" fmla="*/ 0 h 792"/>
                  <a:gd name="T4" fmla="*/ 354255671 w 990"/>
                  <a:gd name="T5" fmla="*/ 34504242 h 792"/>
                  <a:gd name="T6" fmla="*/ 0 w 990"/>
                  <a:gd name="T7" fmla="*/ 342828616 h 792"/>
                  <a:gd name="T8" fmla="*/ 39250883 w 990"/>
                  <a:gd name="T9" fmla="*/ 342828616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9" name="Freeform 1133">
                <a:extLst>
                  <a:ext uri="{FF2B5EF4-FFF2-40B4-BE49-F238E27FC236}">
                    <a16:creationId xmlns:a16="http://schemas.microsoft.com/office/drawing/2014/main" id="{DD3D6FA8-3859-DC44-8888-8CB70CFB17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129" y="3634611"/>
                <a:ext cx="200625" cy="55302"/>
              </a:xfrm>
              <a:custGeom>
                <a:avLst/>
                <a:gdLst>
                  <a:gd name="T0" fmla="*/ 39302216 w 2532"/>
                  <a:gd name="T1" fmla="*/ 0 h 723"/>
                  <a:gd name="T2" fmla="*/ 39302216 w 2532"/>
                  <a:gd name="T3" fmla="*/ 0 h 723"/>
                  <a:gd name="T4" fmla="*/ 867084690 w 2532"/>
                  <a:gd name="T5" fmla="*/ 307891170 h 723"/>
                  <a:gd name="T6" fmla="*/ 867084690 w 2532"/>
                  <a:gd name="T7" fmla="*/ 342351506 h 723"/>
                  <a:gd name="T8" fmla="*/ 0 w 2532"/>
                  <a:gd name="T9" fmla="*/ 34009889 h 723"/>
                  <a:gd name="T10" fmla="*/ 3930221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0" name="Freeform 1134">
                <a:extLst>
                  <a:ext uri="{FF2B5EF4-FFF2-40B4-BE49-F238E27FC236}">
                    <a16:creationId xmlns:a16="http://schemas.microsoft.com/office/drawing/2014/main" id="{C236FB39-37F7-B848-9AD5-F22CFFE062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257" y="3624470"/>
                <a:ext cx="2171" cy="11202"/>
              </a:xfrm>
              <a:custGeom>
                <a:avLst/>
                <a:gdLst>
                  <a:gd name="T0" fmla="*/ 48903362 w 26"/>
                  <a:gd name="T1" fmla="*/ 33634500 h 147"/>
                  <a:gd name="T2" fmla="*/ 48903362 w 26"/>
                  <a:gd name="T3" fmla="*/ 67263209 h 147"/>
                  <a:gd name="T4" fmla="*/ 0 w 26"/>
                  <a:gd name="T5" fmla="*/ 67263209 h 147"/>
                  <a:gd name="T6" fmla="*/ 48903362 w 26"/>
                  <a:gd name="T7" fmla="*/ 0 h 147"/>
                  <a:gd name="T8" fmla="*/ 48903362 w 26"/>
                  <a:gd name="T9" fmla="*/ 3363450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1" name="Freeform 1135">
                <a:extLst>
                  <a:ext uri="{FF2B5EF4-FFF2-40B4-BE49-F238E27FC236}">
                    <a16:creationId xmlns:a16="http://schemas.microsoft.com/office/drawing/2014/main" id="{0FC27225-99A5-B741-A309-ECBEFBCA7E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384" y="3578837"/>
                <a:ext cx="93225" cy="46340"/>
              </a:xfrm>
              <a:custGeom>
                <a:avLst/>
                <a:gdLst>
                  <a:gd name="T0" fmla="*/ 395043791 w 1176"/>
                  <a:gd name="T1" fmla="*/ 0 h 606"/>
                  <a:gd name="T2" fmla="*/ 0 w 1176"/>
                  <a:gd name="T3" fmla="*/ 273654982 h 606"/>
                  <a:gd name="T4" fmla="*/ 39357994 w 1176"/>
                  <a:gd name="T5" fmla="*/ 273654982 h 606"/>
                  <a:gd name="T6" fmla="*/ 395043791 w 1176"/>
                  <a:gd name="T7" fmla="*/ 33985420 h 606"/>
                  <a:gd name="T8" fmla="*/ 39504379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2" name="Freeform 1136">
                <a:extLst>
                  <a:ext uri="{FF2B5EF4-FFF2-40B4-BE49-F238E27FC236}">
                    <a16:creationId xmlns:a16="http://schemas.microsoft.com/office/drawing/2014/main" id="{E2FC0D41-6288-E741-A785-A83E6CED2A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0642" y="3626829"/>
                <a:ext cx="190281" cy="53180"/>
              </a:xfrm>
              <a:custGeom>
                <a:avLst/>
                <a:gdLst>
                  <a:gd name="T0" fmla="*/ 31829833 w 2532"/>
                  <a:gd name="T1" fmla="*/ 0 h 723"/>
                  <a:gd name="T2" fmla="*/ 31829833 w 2532"/>
                  <a:gd name="T3" fmla="*/ 0 h 723"/>
                  <a:gd name="T4" fmla="*/ 382827787 w 2532"/>
                  <a:gd name="T5" fmla="*/ 175498781 h 723"/>
                  <a:gd name="T6" fmla="*/ 382827787 w 2532"/>
                  <a:gd name="T7" fmla="*/ 175498781 h 723"/>
                  <a:gd name="T8" fmla="*/ 0 w 2532"/>
                  <a:gd name="T9" fmla="*/ 29448186 h 723"/>
                  <a:gd name="T10" fmla="*/ 31829833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3" name="Freeform 1137">
                <a:extLst>
                  <a:ext uri="{FF2B5EF4-FFF2-40B4-BE49-F238E27FC236}">
                    <a16:creationId xmlns:a16="http://schemas.microsoft.com/office/drawing/2014/main" id="{CA6DB5BC-B521-B849-B156-91FAF531CEC8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00668" y="3623055"/>
                <a:ext cx="77645" cy="5506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02641137 h 723"/>
                  <a:gd name="T6" fmla="*/ 0 w 2532"/>
                  <a:gd name="T7" fmla="*/ 302641137 h 723"/>
                  <a:gd name="T8" fmla="*/ 0 w 2532"/>
                  <a:gd name="T9" fmla="*/ 33575256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81" name="Group 1139">
              <a:extLst>
                <a:ext uri="{FF2B5EF4-FFF2-40B4-BE49-F238E27FC236}">
                  <a16:creationId xmlns:a16="http://schemas.microsoft.com/office/drawing/2014/main" id="{88F41A8A-CF3F-494E-9A2F-B26D7CA1643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id="285" name="Picture 1140" descr="desktop_computer_stylized_medium">
                <a:extLst>
                  <a:ext uri="{FF2B5EF4-FFF2-40B4-BE49-F238E27FC236}">
                    <a16:creationId xmlns:a16="http://schemas.microsoft.com/office/drawing/2014/main" id="{DF6CF23B-627F-354F-9A8F-4AC37674F0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6" name="Freeform 1141">
                <a:extLst>
                  <a:ext uri="{FF2B5EF4-FFF2-40B4-BE49-F238E27FC236}">
                    <a16:creationId xmlns:a16="http://schemas.microsoft.com/office/drawing/2014/main" id="{5B53917A-96FB-2B49-82B9-6BB3BB16C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685FF657-B3CE-E945-BB86-D18EC9B7226A}"/>
                </a:ext>
              </a:extLst>
            </p:cNvPr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id="283" name="Picture 571" descr="fridge2.png">
                <a:extLst>
                  <a:ext uri="{FF2B5EF4-FFF2-40B4-BE49-F238E27FC236}">
                    <a16:creationId xmlns:a16="http://schemas.microsoft.com/office/drawing/2014/main" id="{52D49911-07F8-3343-8A41-1B2AC79DBF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4" name="Picture 1115" descr="antenna_stylized">
                <a:extLst>
                  <a:ext uri="{FF2B5EF4-FFF2-40B4-BE49-F238E27FC236}">
                    <a16:creationId xmlns:a16="http://schemas.microsoft.com/office/drawing/2014/main" id="{E5CB4C1D-6CCE-AD42-A805-75067034C0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09017FE0-34A3-FC43-92EF-C44FBDE65EF6}"/>
              </a:ext>
            </a:extLst>
          </p:cNvPr>
          <p:cNvGrpSpPr/>
          <p:nvPr/>
        </p:nvGrpSpPr>
        <p:grpSpPr>
          <a:xfrm>
            <a:off x="11064947" y="3428485"/>
            <a:ext cx="518448" cy="1212242"/>
            <a:chOff x="11058573" y="3399165"/>
            <a:chExt cx="518448" cy="1212242"/>
          </a:xfrm>
        </p:grpSpPr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1D2297AB-8C1D-774F-89FF-8EBF734EB162}"/>
                </a:ext>
              </a:extLst>
            </p:cNvPr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8983DA81-C479-F849-AB06-EDCD924EF8B3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9" name="Group 318">
                <a:extLst>
                  <a:ext uri="{FF2B5EF4-FFF2-40B4-BE49-F238E27FC236}">
                    <a16:creationId xmlns:a16="http://schemas.microsoft.com/office/drawing/2014/main" id="{B934C059-B2C0-5D4F-95BD-4B77D403B522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20" name="Picture 319" descr="server_rack.png">
                  <a:extLst>
                    <a:ext uri="{FF2B5EF4-FFF2-40B4-BE49-F238E27FC236}">
                      <a16:creationId xmlns:a16="http://schemas.microsoft.com/office/drawing/2014/main" id="{764A46D5-D344-3246-B4CA-E1BF2CFDEE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21" name="Picture 320" descr="server_rack.png">
                  <a:extLst>
                    <a:ext uri="{FF2B5EF4-FFF2-40B4-BE49-F238E27FC236}">
                      <a16:creationId xmlns:a16="http://schemas.microsoft.com/office/drawing/2014/main" id="{90C1BE08-C428-E74E-B929-C6D1271BFE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22" name="Picture 321" descr="server_rack.png">
                  <a:extLst>
                    <a:ext uri="{FF2B5EF4-FFF2-40B4-BE49-F238E27FC236}">
                      <a16:creationId xmlns:a16="http://schemas.microsoft.com/office/drawing/2014/main" id="{35FFED4D-9863-0F4E-8222-4355646934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57017C35-5A73-C341-95B3-2D62C8998FD7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0B18831A-9F50-FF4A-B278-F70615A9BC25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DFC7A0EC-A9C9-974E-928E-28DD6455D09A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15" name="Picture 314" descr="server_rack.png">
                  <a:extLst>
                    <a:ext uri="{FF2B5EF4-FFF2-40B4-BE49-F238E27FC236}">
                      <a16:creationId xmlns:a16="http://schemas.microsoft.com/office/drawing/2014/main" id="{E480D9A5-8FB7-3647-AB54-42D9700E64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16" name="Picture 315" descr="server_rack.png">
                  <a:extLst>
                    <a:ext uri="{FF2B5EF4-FFF2-40B4-BE49-F238E27FC236}">
                      <a16:creationId xmlns:a16="http://schemas.microsoft.com/office/drawing/2014/main" id="{C17EE074-02D0-4143-8ED9-E4D220568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17" name="Picture 316" descr="server_rack.png">
                  <a:extLst>
                    <a:ext uri="{FF2B5EF4-FFF2-40B4-BE49-F238E27FC236}">
                      <a16:creationId xmlns:a16="http://schemas.microsoft.com/office/drawing/2014/main" id="{589F8E4F-69B9-FA46-8D10-90FC7573C7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56" name="Group 590">
            <a:extLst>
              <a:ext uri="{FF2B5EF4-FFF2-40B4-BE49-F238E27FC236}">
                <a16:creationId xmlns:a16="http://schemas.microsoft.com/office/drawing/2014/main" id="{002C44D5-1F60-7447-A1D2-6EE5F802021D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id="357" name="Picture 591" descr="desktop_computer_stylized_medium">
              <a:extLst>
                <a:ext uri="{FF2B5EF4-FFF2-40B4-BE49-F238E27FC236}">
                  <a16:creationId xmlns:a16="http://schemas.microsoft.com/office/drawing/2014/main" id="{7F433925-7699-B34E-88C0-C818C4963B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" name="Freeform 592">
              <a:extLst>
                <a:ext uri="{FF2B5EF4-FFF2-40B4-BE49-F238E27FC236}">
                  <a16:creationId xmlns:a16="http://schemas.microsoft.com/office/drawing/2014/main" id="{0D0F51BD-6356-DE48-89F6-A645151C0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59" name="Group 1064">
            <a:extLst>
              <a:ext uri="{FF2B5EF4-FFF2-40B4-BE49-F238E27FC236}">
                <a16:creationId xmlns:a16="http://schemas.microsoft.com/office/drawing/2014/main" id="{CF2DB679-9CD3-5148-94F7-225CE8489122}"/>
              </a:ext>
            </a:extLst>
          </p:cNvPr>
          <p:cNvGrpSpPr>
            <a:grpSpLocks/>
          </p:cNvGrpSpPr>
          <p:nvPr/>
        </p:nvGrpSpPr>
        <p:grpSpPr bwMode="auto">
          <a:xfrm>
            <a:off x="9201681" y="5852809"/>
            <a:ext cx="310186" cy="307808"/>
            <a:chOff x="877" y="1008"/>
            <a:chExt cx="2747" cy="2591"/>
          </a:xfrm>
        </p:grpSpPr>
        <p:pic>
          <p:nvPicPr>
            <p:cNvPr id="360" name="Picture 1065" descr="antenna_stylized">
              <a:extLst>
                <a:ext uri="{FF2B5EF4-FFF2-40B4-BE49-F238E27FC236}">
                  <a16:creationId xmlns:a16="http://schemas.microsoft.com/office/drawing/2014/main" id="{9C0613C0-FBB7-284C-AA40-5548C7D21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1" name="Picture 1066" descr="laptop_keyboard">
              <a:extLst>
                <a:ext uri="{FF2B5EF4-FFF2-40B4-BE49-F238E27FC236}">
                  <a16:creationId xmlns:a16="http://schemas.microsoft.com/office/drawing/2014/main" id="{4AC7E45E-9572-044A-9C56-FC7ECFA555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2" name="Freeform 1067">
              <a:extLst>
                <a:ext uri="{FF2B5EF4-FFF2-40B4-BE49-F238E27FC236}">
                  <a16:creationId xmlns:a16="http://schemas.microsoft.com/office/drawing/2014/main" id="{F03C1D3B-84C4-D14D-85A1-78A65057D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63" name="Picture 1068" descr="screen">
              <a:extLst>
                <a:ext uri="{FF2B5EF4-FFF2-40B4-BE49-F238E27FC236}">
                  <a16:creationId xmlns:a16="http://schemas.microsoft.com/office/drawing/2014/main" id="{F1045CBD-A537-1447-9CC0-AA3BBA3EFD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4" name="Freeform 1069">
              <a:extLst>
                <a:ext uri="{FF2B5EF4-FFF2-40B4-BE49-F238E27FC236}">
                  <a16:creationId xmlns:a16="http://schemas.microsoft.com/office/drawing/2014/main" id="{76BB7C6D-EEEF-2649-B828-0A9E5351A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5" name="Freeform 1070">
              <a:extLst>
                <a:ext uri="{FF2B5EF4-FFF2-40B4-BE49-F238E27FC236}">
                  <a16:creationId xmlns:a16="http://schemas.microsoft.com/office/drawing/2014/main" id="{3EACCABC-F6A7-9342-BDAE-E9A2DF204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6" name="Freeform 1071">
              <a:extLst>
                <a:ext uri="{FF2B5EF4-FFF2-40B4-BE49-F238E27FC236}">
                  <a16:creationId xmlns:a16="http://schemas.microsoft.com/office/drawing/2014/main" id="{D720BF6A-08AA-AD41-9F98-FEEAF38FA2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7" name="Freeform 1072">
              <a:extLst>
                <a:ext uri="{FF2B5EF4-FFF2-40B4-BE49-F238E27FC236}">
                  <a16:creationId xmlns:a16="http://schemas.microsoft.com/office/drawing/2014/main" id="{EBF545D7-85F7-654E-89B4-82A30829C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8" name="Freeform 1073">
              <a:extLst>
                <a:ext uri="{FF2B5EF4-FFF2-40B4-BE49-F238E27FC236}">
                  <a16:creationId xmlns:a16="http://schemas.microsoft.com/office/drawing/2014/main" id="{6EF35D5A-3DBA-4D49-BA09-E93CEA361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9" name="Freeform 1074">
              <a:extLst>
                <a:ext uri="{FF2B5EF4-FFF2-40B4-BE49-F238E27FC236}">
                  <a16:creationId xmlns:a16="http://schemas.microsoft.com/office/drawing/2014/main" id="{B6F9A7A1-3455-6E4B-9C84-C9854E64B3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70" name="Group 1075">
              <a:extLst>
                <a:ext uri="{FF2B5EF4-FFF2-40B4-BE49-F238E27FC236}">
                  <a16:creationId xmlns:a16="http://schemas.microsoft.com/office/drawing/2014/main" id="{EE846B91-FBCE-4D4F-98BC-92FA6506F5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377" name="Freeform 1076">
                <a:extLst>
                  <a:ext uri="{FF2B5EF4-FFF2-40B4-BE49-F238E27FC236}">
                    <a16:creationId xmlns:a16="http://schemas.microsoft.com/office/drawing/2014/main" id="{446AF9FA-9A2B-6646-8305-E78C2A20B6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8" name="Freeform 1077">
                <a:extLst>
                  <a:ext uri="{FF2B5EF4-FFF2-40B4-BE49-F238E27FC236}">
                    <a16:creationId xmlns:a16="http://schemas.microsoft.com/office/drawing/2014/main" id="{032C23DF-A006-EC41-8986-D3A29EAAEE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9" name="Freeform 1078">
                <a:extLst>
                  <a:ext uri="{FF2B5EF4-FFF2-40B4-BE49-F238E27FC236}">
                    <a16:creationId xmlns:a16="http://schemas.microsoft.com/office/drawing/2014/main" id="{12058F0B-8516-DB42-97C6-166A9AB8DD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0" name="Freeform 1079">
                <a:extLst>
                  <a:ext uri="{FF2B5EF4-FFF2-40B4-BE49-F238E27FC236}">
                    <a16:creationId xmlns:a16="http://schemas.microsoft.com/office/drawing/2014/main" id="{E56484E4-7DE8-5D40-A604-ADBF9CAC6C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1" name="Freeform 1080">
                <a:extLst>
                  <a:ext uri="{FF2B5EF4-FFF2-40B4-BE49-F238E27FC236}">
                    <a16:creationId xmlns:a16="http://schemas.microsoft.com/office/drawing/2014/main" id="{F26D0989-3D25-C44A-99EB-C0C43C9CAD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2" name="Freeform 1081">
                <a:extLst>
                  <a:ext uri="{FF2B5EF4-FFF2-40B4-BE49-F238E27FC236}">
                    <a16:creationId xmlns:a16="http://schemas.microsoft.com/office/drawing/2014/main" id="{F72E0F31-1D88-144B-BBDB-07D0278D19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71" name="Freeform 1082">
              <a:extLst>
                <a:ext uri="{FF2B5EF4-FFF2-40B4-BE49-F238E27FC236}">
                  <a16:creationId xmlns:a16="http://schemas.microsoft.com/office/drawing/2014/main" id="{ACBC1450-C521-8449-9515-C8DD92D56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2" name="Freeform 1083">
              <a:extLst>
                <a:ext uri="{FF2B5EF4-FFF2-40B4-BE49-F238E27FC236}">
                  <a16:creationId xmlns:a16="http://schemas.microsoft.com/office/drawing/2014/main" id="{FF494D13-5944-0E4F-BD7D-0B76A1DAD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3" name="Freeform 1084">
              <a:extLst>
                <a:ext uri="{FF2B5EF4-FFF2-40B4-BE49-F238E27FC236}">
                  <a16:creationId xmlns:a16="http://schemas.microsoft.com/office/drawing/2014/main" id="{9558A80C-37DE-F248-8BD6-AB3D92B29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4" name="Freeform 1085">
              <a:extLst>
                <a:ext uri="{FF2B5EF4-FFF2-40B4-BE49-F238E27FC236}">
                  <a16:creationId xmlns:a16="http://schemas.microsoft.com/office/drawing/2014/main" id="{B4C7A048-5EFA-F841-8C13-E26E13A6A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5" name="Freeform 1086">
              <a:extLst>
                <a:ext uri="{FF2B5EF4-FFF2-40B4-BE49-F238E27FC236}">
                  <a16:creationId xmlns:a16="http://schemas.microsoft.com/office/drawing/2014/main" id="{AEB574AA-8683-A443-B9F7-0D254045C3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6" name="Freeform 1087">
              <a:extLst>
                <a:ext uri="{FF2B5EF4-FFF2-40B4-BE49-F238E27FC236}">
                  <a16:creationId xmlns:a16="http://schemas.microsoft.com/office/drawing/2014/main" id="{F9C1D164-EACB-FA4C-A7B6-9E26AB4B776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3" name="Group 590">
            <a:extLst>
              <a:ext uri="{FF2B5EF4-FFF2-40B4-BE49-F238E27FC236}">
                <a16:creationId xmlns:a16="http://schemas.microsoft.com/office/drawing/2014/main" id="{0E70B6A3-FE5E-A44E-9290-B5AD07E8CD4C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id="384" name="Picture 591" descr="desktop_computer_stylized_medium">
              <a:extLst>
                <a:ext uri="{FF2B5EF4-FFF2-40B4-BE49-F238E27FC236}">
                  <a16:creationId xmlns:a16="http://schemas.microsoft.com/office/drawing/2014/main" id="{F2BC7D5E-BF7D-1249-AFC8-B8B0E8165A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5" name="Freeform 592">
              <a:extLst>
                <a:ext uri="{FF2B5EF4-FFF2-40B4-BE49-F238E27FC236}">
                  <a16:creationId xmlns:a16="http://schemas.microsoft.com/office/drawing/2014/main" id="{5BDC8880-AD2D-4C4E-B14E-AAED9CDF1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6" name="Group 590">
            <a:extLst>
              <a:ext uri="{FF2B5EF4-FFF2-40B4-BE49-F238E27FC236}">
                <a16:creationId xmlns:a16="http://schemas.microsoft.com/office/drawing/2014/main" id="{F4D03415-B38F-5B44-9B13-ABF6FE4BB19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id="387" name="Picture 591" descr="desktop_computer_stylized_medium">
              <a:extLst>
                <a:ext uri="{FF2B5EF4-FFF2-40B4-BE49-F238E27FC236}">
                  <a16:creationId xmlns:a16="http://schemas.microsoft.com/office/drawing/2014/main" id="{32EA6117-AAC5-C94D-B49B-C43DF16E6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8" name="Freeform 592">
              <a:extLst>
                <a:ext uri="{FF2B5EF4-FFF2-40B4-BE49-F238E27FC236}">
                  <a16:creationId xmlns:a16="http://schemas.microsoft.com/office/drawing/2014/main" id="{3508017E-8AA9-D647-891A-276887DA9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9" name="Group 1064">
            <a:extLst>
              <a:ext uri="{FF2B5EF4-FFF2-40B4-BE49-F238E27FC236}">
                <a16:creationId xmlns:a16="http://schemas.microsoft.com/office/drawing/2014/main" id="{8D491387-EBC3-2D40-9285-1F06C1D72E08}"/>
              </a:ext>
            </a:extLst>
          </p:cNvPr>
          <p:cNvGrpSpPr>
            <a:grpSpLocks/>
          </p:cNvGrpSpPr>
          <p:nvPr/>
        </p:nvGrpSpPr>
        <p:grpSpPr bwMode="auto">
          <a:xfrm>
            <a:off x="9534746" y="5795138"/>
            <a:ext cx="319264" cy="253379"/>
            <a:chOff x="877" y="1008"/>
            <a:chExt cx="2747" cy="2591"/>
          </a:xfrm>
        </p:grpSpPr>
        <p:pic>
          <p:nvPicPr>
            <p:cNvPr id="390" name="Picture 1065" descr="antenna_stylized">
              <a:extLst>
                <a:ext uri="{FF2B5EF4-FFF2-40B4-BE49-F238E27FC236}">
                  <a16:creationId xmlns:a16="http://schemas.microsoft.com/office/drawing/2014/main" id="{E1605A46-E7E7-DA4D-A7B1-3F2BF5D0E0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1" name="Picture 1066" descr="laptop_keyboard">
              <a:extLst>
                <a:ext uri="{FF2B5EF4-FFF2-40B4-BE49-F238E27FC236}">
                  <a16:creationId xmlns:a16="http://schemas.microsoft.com/office/drawing/2014/main" id="{E538A48B-7DCF-524B-8A59-631429692C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2" name="Freeform 1067">
              <a:extLst>
                <a:ext uri="{FF2B5EF4-FFF2-40B4-BE49-F238E27FC236}">
                  <a16:creationId xmlns:a16="http://schemas.microsoft.com/office/drawing/2014/main" id="{0DF72841-010E-EF4C-BF8A-912117577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93" name="Picture 1068" descr="screen">
              <a:extLst>
                <a:ext uri="{FF2B5EF4-FFF2-40B4-BE49-F238E27FC236}">
                  <a16:creationId xmlns:a16="http://schemas.microsoft.com/office/drawing/2014/main" id="{05FB75E6-02C0-C749-B8C1-6EE94751E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4" name="Freeform 1069">
              <a:extLst>
                <a:ext uri="{FF2B5EF4-FFF2-40B4-BE49-F238E27FC236}">
                  <a16:creationId xmlns:a16="http://schemas.microsoft.com/office/drawing/2014/main" id="{2C42E210-EA7A-7243-97B1-C77EE24760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5" name="Freeform 1070">
              <a:extLst>
                <a:ext uri="{FF2B5EF4-FFF2-40B4-BE49-F238E27FC236}">
                  <a16:creationId xmlns:a16="http://schemas.microsoft.com/office/drawing/2014/main" id="{020C16FB-B47C-5A40-8613-E3DA0F013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6" name="Freeform 1071">
              <a:extLst>
                <a:ext uri="{FF2B5EF4-FFF2-40B4-BE49-F238E27FC236}">
                  <a16:creationId xmlns:a16="http://schemas.microsoft.com/office/drawing/2014/main" id="{B6AF1532-CB13-784D-8AF3-B5F865952B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7" name="Freeform 1072">
              <a:extLst>
                <a:ext uri="{FF2B5EF4-FFF2-40B4-BE49-F238E27FC236}">
                  <a16:creationId xmlns:a16="http://schemas.microsoft.com/office/drawing/2014/main" id="{A71AE470-9F14-D044-93DB-3DCB5DBEBD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8" name="Freeform 1073">
              <a:extLst>
                <a:ext uri="{FF2B5EF4-FFF2-40B4-BE49-F238E27FC236}">
                  <a16:creationId xmlns:a16="http://schemas.microsoft.com/office/drawing/2014/main" id="{7753045D-9842-CC41-9B0D-EB58149EA7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9" name="Freeform 1074">
              <a:extLst>
                <a:ext uri="{FF2B5EF4-FFF2-40B4-BE49-F238E27FC236}">
                  <a16:creationId xmlns:a16="http://schemas.microsoft.com/office/drawing/2014/main" id="{FB62560B-8A1D-1D4A-9C7F-3D1ED4E8C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00" name="Group 1075">
              <a:extLst>
                <a:ext uri="{FF2B5EF4-FFF2-40B4-BE49-F238E27FC236}">
                  <a16:creationId xmlns:a16="http://schemas.microsoft.com/office/drawing/2014/main" id="{954A64CB-1C45-324C-8CBE-16624C1A0B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07" name="Freeform 1076">
                <a:extLst>
                  <a:ext uri="{FF2B5EF4-FFF2-40B4-BE49-F238E27FC236}">
                    <a16:creationId xmlns:a16="http://schemas.microsoft.com/office/drawing/2014/main" id="{69DEB18E-BA65-9043-A426-C13F76715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8" name="Freeform 1077">
                <a:extLst>
                  <a:ext uri="{FF2B5EF4-FFF2-40B4-BE49-F238E27FC236}">
                    <a16:creationId xmlns:a16="http://schemas.microsoft.com/office/drawing/2014/main" id="{4DE24D51-7581-B14D-B3B6-84A6870832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9" name="Freeform 1078">
                <a:extLst>
                  <a:ext uri="{FF2B5EF4-FFF2-40B4-BE49-F238E27FC236}">
                    <a16:creationId xmlns:a16="http://schemas.microsoft.com/office/drawing/2014/main" id="{EFD736A0-861B-7C41-B7C6-101FA0376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0" name="Freeform 1079">
                <a:extLst>
                  <a:ext uri="{FF2B5EF4-FFF2-40B4-BE49-F238E27FC236}">
                    <a16:creationId xmlns:a16="http://schemas.microsoft.com/office/drawing/2014/main" id="{8BD7163E-D90B-7647-AEF5-5CECAFA59C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1" name="Freeform 1080">
                <a:extLst>
                  <a:ext uri="{FF2B5EF4-FFF2-40B4-BE49-F238E27FC236}">
                    <a16:creationId xmlns:a16="http://schemas.microsoft.com/office/drawing/2014/main" id="{FC877D4D-D065-104D-8CA3-E0607A9B3F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2" name="Freeform 1081">
                <a:extLst>
                  <a:ext uri="{FF2B5EF4-FFF2-40B4-BE49-F238E27FC236}">
                    <a16:creationId xmlns:a16="http://schemas.microsoft.com/office/drawing/2014/main" id="{BA9728F5-6BD1-104C-9953-C37CCA79F5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01" name="Freeform 1082">
              <a:extLst>
                <a:ext uri="{FF2B5EF4-FFF2-40B4-BE49-F238E27FC236}">
                  <a16:creationId xmlns:a16="http://schemas.microsoft.com/office/drawing/2014/main" id="{D3A627E4-20E1-094F-91E7-9E62C1D73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2" name="Freeform 1083">
              <a:extLst>
                <a:ext uri="{FF2B5EF4-FFF2-40B4-BE49-F238E27FC236}">
                  <a16:creationId xmlns:a16="http://schemas.microsoft.com/office/drawing/2014/main" id="{DE5062C9-C70B-B74E-90B7-8B999FB49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3" name="Freeform 1084">
              <a:extLst>
                <a:ext uri="{FF2B5EF4-FFF2-40B4-BE49-F238E27FC236}">
                  <a16:creationId xmlns:a16="http://schemas.microsoft.com/office/drawing/2014/main" id="{60A19E6B-9711-D44A-9A86-785318845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4" name="Freeform 1085">
              <a:extLst>
                <a:ext uri="{FF2B5EF4-FFF2-40B4-BE49-F238E27FC236}">
                  <a16:creationId xmlns:a16="http://schemas.microsoft.com/office/drawing/2014/main" id="{DABF2084-7101-4A42-808E-031698218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5" name="Freeform 1086">
              <a:extLst>
                <a:ext uri="{FF2B5EF4-FFF2-40B4-BE49-F238E27FC236}">
                  <a16:creationId xmlns:a16="http://schemas.microsoft.com/office/drawing/2014/main" id="{3BECAB59-402D-C44C-8F0A-AC630F6F2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6" name="Freeform 1087">
              <a:extLst>
                <a:ext uri="{FF2B5EF4-FFF2-40B4-BE49-F238E27FC236}">
                  <a16:creationId xmlns:a16="http://schemas.microsoft.com/office/drawing/2014/main" id="{C431D1EA-39CA-5549-B407-D7CBF12DC37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13" name="Freeform 984">
            <a:extLst>
              <a:ext uri="{FF2B5EF4-FFF2-40B4-BE49-F238E27FC236}">
                <a16:creationId xmlns:a16="http://schemas.microsoft.com/office/drawing/2014/main" id="{EF28E360-D52F-294F-97A4-5B43A7D60CE3}"/>
              </a:ext>
            </a:extLst>
          </p:cNvPr>
          <p:cNvSpPr>
            <a:spLocks/>
          </p:cNvSpPr>
          <p:nvPr/>
        </p:nvSpPr>
        <p:spPr bwMode="auto">
          <a:xfrm>
            <a:off x="10153593" y="5636971"/>
            <a:ext cx="34049" cy="332924"/>
          </a:xfrm>
          <a:custGeom>
            <a:avLst/>
            <a:gdLst>
              <a:gd name="T0" fmla="*/ 3 w 354"/>
              <a:gd name="T1" fmla="*/ 0 h 2742"/>
              <a:gd name="T2" fmla="*/ 15 w 354"/>
              <a:gd name="T3" fmla="*/ 27 h 2742"/>
              <a:gd name="T4" fmla="*/ 15 w 354"/>
              <a:gd name="T5" fmla="*/ 205 h 2742"/>
              <a:gd name="T6" fmla="*/ 0 w 354"/>
              <a:gd name="T7" fmla="*/ 215 h 2742"/>
              <a:gd name="T8" fmla="*/ 3 w 354"/>
              <a:gd name="T9" fmla="*/ 0 h 27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4"/>
              <a:gd name="T16" fmla="*/ 0 h 2742"/>
              <a:gd name="T17" fmla="*/ 354 w 354"/>
              <a:gd name="T18" fmla="*/ 2742 h 27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4" h="2742">
                <a:moveTo>
                  <a:pt x="63" y="0"/>
                </a:moveTo>
                <a:lnTo>
                  <a:pt x="354" y="339"/>
                </a:lnTo>
                <a:lnTo>
                  <a:pt x="346" y="2624"/>
                </a:lnTo>
                <a:lnTo>
                  <a:pt x="0" y="2742"/>
                </a:lnTo>
                <a:lnTo>
                  <a:pt x="63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33333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4" name="Freeform 986">
            <a:extLst>
              <a:ext uri="{FF2B5EF4-FFF2-40B4-BE49-F238E27FC236}">
                <a16:creationId xmlns:a16="http://schemas.microsoft.com/office/drawing/2014/main" id="{9D5E80B1-F637-9E4D-BFD5-5F5ADB827A42}"/>
              </a:ext>
            </a:extLst>
          </p:cNvPr>
          <p:cNvSpPr>
            <a:spLocks/>
          </p:cNvSpPr>
          <p:nvPr/>
        </p:nvSpPr>
        <p:spPr bwMode="auto">
          <a:xfrm>
            <a:off x="10159970" y="5656923"/>
            <a:ext cx="20333" cy="308020"/>
          </a:xfrm>
          <a:custGeom>
            <a:avLst/>
            <a:gdLst>
              <a:gd name="T0" fmla="*/ 2 w 211"/>
              <a:gd name="T1" fmla="*/ 0 h 2537"/>
              <a:gd name="T2" fmla="*/ 9 w 211"/>
              <a:gd name="T3" fmla="*/ 18 h 2537"/>
              <a:gd name="T4" fmla="*/ 2 w 211"/>
              <a:gd name="T5" fmla="*/ 196 h 2537"/>
              <a:gd name="T6" fmla="*/ 2 w 211"/>
              <a:gd name="T7" fmla="*/ 0 h 2537"/>
              <a:gd name="T8" fmla="*/ 0 60000 65536"/>
              <a:gd name="T9" fmla="*/ 0 60000 65536"/>
              <a:gd name="T10" fmla="*/ 0 60000 65536"/>
              <a:gd name="T11" fmla="*/ 0 60000 65536"/>
              <a:gd name="T12" fmla="*/ 0 w 211"/>
              <a:gd name="T13" fmla="*/ 0 h 2537"/>
              <a:gd name="T14" fmla="*/ 211 w 211"/>
              <a:gd name="T15" fmla="*/ 2537 h 25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" h="2537">
                <a:moveTo>
                  <a:pt x="7" y="0"/>
                </a:moveTo>
                <a:cubicBezTo>
                  <a:pt x="7" y="0"/>
                  <a:pt x="57" y="28"/>
                  <a:pt x="211" y="218"/>
                </a:cubicBezTo>
                <a:cubicBezTo>
                  <a:pt x="0" y="1229"/>
                  <a:pt x="41" y="2537"/>
                  <a:pt x="7" y="2501"/>
                </a:cubicBezTo>
                <a:lnTo>
                  <a:pt x="7" y="0"/>
                </a:lnTo>
                <a:close/>
              </a:path>
            </a:pathLst>
          </a:custGeom>
          <a:gradFill rotWithShape="1">
            <a:gsLst>
              <a:gs pos="0">
                <a:srgbClr val="808080"/>
              </a:gs>
              <a:gs pos="100000">
                <a:srgbClr val="F8F8F8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5" name="Freeform 987">
            <a:extLst>
              <a:ext uri="{FF2B5EF4-FFF2-40B4-BE49-F238E27FC236}">
                <a16:creationId xmlns:a16="http://schemas.microsoft.com/office/drawing/2014/main" id="{F21D56DB-F5E9-8D44-92D9-C4770361B950}"/>
              </a:ext>
            </a:extLst>
          </p:cNvPr>
          <p:cNvSpPr>
            <a:spLocks/>
          </p:cNvSpPr>
          <p:nvPr/>
        </p:nvSpPr>
        <p:spPr bwMode="auto">
          <a:xfrm>
            <a:off x="10155518" y="5812753"/>
            <a:ext cx="31643" cy="27525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1 h 226"/>
              <a:gd name="T4" fmla="*/ 14 w 328"/>
              <a:gd name="T5" fmla="*/ 19 h 226"/>
              <a:gd name="T6" fmla="*/ 0 w 328"/>
              <a:gd name="T7" fmla="*/ 8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6" name="Rectangle 988">
            <a:extLst>
              <a:ext uri="{FF2B5EF4-FFF2-40B4-BE49-F238E27FC236}">
                <a16:creationId xmlns:a16="http://schemas.microsoft.com/office/drawing/2014/main" id="{0447DE90-707A-1F42-8981-9A87D22C1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6299" y="5674399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17" name="Group 989">
            <a:extLst>
              <a:ext uri="{FF2B5EF4-FFF2-40B4-BE49-F238E27FC236}">
                <a16:creationId xmlns:a16="http://schemas.microsoft.com/office/drawing/2014/main" id="{A6C8AE16-7445-9845-8F83-A3F851D4F042}"/>
              </a:ext>
            </a:extLst>
          </p:cNvPr>
          <p:cNvGrpSpPr>
            <a:grpSpLocks/>
          </p:cNvGrpSpPr>
          <p:nvPr/>
        </p:nvGrpSpPr>
        <p:grpSpPr bwMode="auto">
          <a:xfrm>
            <a:off x="10091149" y="5671195"/>
            <a:ext cx="69903" cy="21117"/>
            <a:chOff x="614" y="2568"/>
            <a:chExt cx="725" cy="139"/>
          </a:xfrm>
        </p:grpSpPr>
        <p:sp>
          <p:nvSpPr>
            <p:cNvPr id="418" name="AutoShape 990">
              <a:extLst>
                <a:ext uri="{FF2B5EF4-FFF2-40B4-BE49-F238E27FC236}">
                  <a16:creationId xmlns:a16="http://schemas.microsoft.com/office/drawing/2014/main" id="{5E1B1032-2F46-EF4A-B472-E7BC9E83C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66"/>
              <a:ext cx="721" cy="14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19" name="AutoShape 991">
              <a:extLst>
                <a:ext uri="{FF2B5EF4-FFF2-40B4-BE49-F238E27FC236}">
                  <a16:creationId xmlns:a16="http://schemas.microsoft.com/office/drawing/2014/main" id="{F24B042A-2483-8545-A723-0074F55A1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1"/>
              <a:ext cx="696" cy="11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20" name="Rectangle 992">
            <a:extLst>
              <a:ext uri="{FF2B5EF4-FFF2-40B4-BE49-F238E27FC236}">
                <a16:creationId xmlns:a16="http://schemas.microsoft.com/office/drawing/2014/main" id="{E881C066-69A3-D649-893B-A3C4CB9FA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502" y="5722750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21" name="Group 993">
            <a:extLst>
              <a:ext uri="{FF2B5EF4-FFF2-40B4-BE49-F238E27FC236}">
                <a16:creationId xmlns:a16="http://schemas.microsoft.com/office/drawing/2014/main" id="{2B8081F4-DBFC-C442-BDEE-DF67BF3817BC}"/>
              </a:ext>
            </a:extLst>
          </p:cNvPr>
          <p:cNvGrpSpPr>
            <a:grpSpLocks/>
          </p:cNvGrpSpPr>
          <p:nvPr/>
        </p:nvGrpSpPr>
        <p:grpSpPr bwMode="auto">
          <a:xfrm>
            <a:off x="10090909" y="5718672"/>
            <a:ext cx="69903" cy="19515"/>
            <a:chOff x="614" y="2568"/>
            <a:chExt cx="725" cy="139"/>
          </a:xfrm>
        </p:grpSpPr>
        <p:sp>
          <p:nvSpPr>
            <p:cNvPr id="422" name="AutoShape 994">
              <a:extLst>
                <a:ext uri="{FF2B5EF4-FFF2-40B4-BE49-F238E27FC236}">
                  <a16:creationId xmlns:a16="http://schemas.microsoft.com/office/drawing/2014/main" id="{B9A9624E-B9DF-9A46-B31E-DD7EFD0F2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2564"/>
              <a:ext cx="721" cy="13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23" name="AutoShape 995">
              <a:extLst>
                <a:ext uri="{FF2B5EF4-FFF2-40B4-BE49-F238E27FC236}">
                  <a16:creationId xmlns:a16="http://schemas.microsoft.com/office/drawing/2014/main" id="{642F554B-5A88-A44B-AAB6-61F7D5A17F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" y="2581"/>
              <a:ext cx="696" cy="10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24" name="Rectangle 996">
            <a:extLst>
              <a:ext uri="{FF2B5EF4-FFF2-40B4-BE49-F238E27FC236}">
                <a16:creationId xmlns:a16="http://schemas.microsoft.com/office/drawing/2014/main" id="{2F7E8752-11E5-3642-90E6-5285D40EA4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502" y="5771101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25" name="Rectangle 997">
            <a:extLst>
              <a:ext uri="{FF2B5EF4-FFF2-40B4-BE49-F238E27FC236}">
                <a16:creationId xmlns:a16="http://schemas.microsoft.com/office/drawing/2014/main" id="{C884D5C3-FF18-F04A-B4E2-7E02117C03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8705" y="5814938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26" name="Group 998">
            <a:extLst>
              <a:ext uri="{FF2B5EF4-FFF2-40B4-BE49-F238E27FC236}">
                <a16:creationId xmlns:a16="http://schemas.microsoft.com/office/drawing/2014/main" id="{D321F228-396F-C44B-AA64-15D0F1B6CEFB}"/>
              </a:ext>
            </a:extLst>
          </p:cNvPr>
          <p:cNvGrpSpPr>
            <a:grpSpLocks/>
          </p:cNvGrpSpPr>
          <p:nvPr/>
        </p:nvGrpSpPr>
        <p:grpSpPr bwMode="auto">
          <a:xfrm>
            <a:off x="10089465" y="5810860"/>
            <a:ext cx="70024" cy="21991"/>
            <a:chOff x="614" y="2568"/>
            <a:chExt cx="725" cy="139"/>
          </a:xfrm>
        </p:grpSpPr>
        <p:sp>
          <p:nvSpPr>
            <p:cNvPr id="427" name="AutoShape 999">
              <a:extLst>
                <a:ext uri="{FF2B5EF4-FFF2-40B4-BE49-F238E27FC236}">
                  <a16:creationId xmlns:a16="http://schemas.microsoft.com/office/drawing/2014/main" id="{849EBD72-C779-B442-B144-4C92B9E79F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586"/>
              <a:ext cx="720" cy="12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28" name="AutoShape 1000">
              <a:extLst>
                <a:ext uri="{FF2B5EF4-FFF2-40B4-BE49-F238E27FC236}">
                  <a16:creationId xmlns:a16="http://schemas.microsoft.com/office/drawing/2014/main" id="{D93FB61F-FF29-F24D-8788-4165F5083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" y="2586"/>
              <a:ext cx="695" cy="10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29" name="Freeform 1001">
            <a:extLst>
              <a:ext uri="{FF2B5EF4-FFF2-40B4-BE49-F238E27FC236}">
                <a16:creationId xmlns:a16="http://schemas.microsoft.com/office/drawing/2014/main" id="{A40EEA2E-A801-414B-8FBC-BBC009ECE19B}"/>
              </a:ext>
            </a:extLst>
          </p:cNvPr>
          <p:cNvSpPr>
            <a:spLocks/>
          </p:cNvSpPr>
          <p:nvPr/>
        </p:nvSpPr>
        <p:spPr bwMode="auto">
          <a:xfrm>
            <a:off x="10156000" y="5771101"/>
            <a:ext cx="31643" cy="27380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0 h 226"/>
              <a:gd name="T4" fmla="*/ 14 w 328"/>
              <a:gd name="T5" fmla="*/ 17 h 226"/>
              <a:gd name="T6" fmla="*/ 0 w 328"/>
              <a:gd name="T7" fmla="*/ 7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30" name="Group 1002">
            <a:extLst>
              <a:ext uri="{FF2B5EF4-FFF2-40B4-BE49-F238E27FC236}">
                <a16:creationId xmlns:a16="http://schemas.microsoft.com/office/drawing/2014/main" id="{F068EC4B-78B0-B24C-99A7-F96D6C86A2B9}"/>
              </a:ext>
            </a:extLst>
          </p:cNvPr>
          <p:cNvGrpSpPr>
            <a:grpSpLocks/>
          </p:cNvGrpSpPr>
          <p:nvPr/>
        </p:nvGrpSpPr>
        <p:grpSpPr bwMode="auto">
          <a:xfrm>
            <a:off x="10089946" y="5767169"/>
            <a:ext cx="70024" cy="20243"/>
            <a:chOff x="614" y="2568"/>
            <a:chExt cx="725" cy="139"/>
          </a:xfrm>
        </p:grpSpPr>
        <p:sp>
          <p:nvSpPr>
            <p:cNvPr id="431" name="AutoShape 1003">
              <a:extLst>
                <a:ext uri="{FF2B5EF4-FFF2-40B4-BE49-F238E27FC236}">
                  <a16:creationId xmlns:a16="http://schemas.microsoft.com/office/drawing/2014/main" id="{76307DFD-7DBD-DD4D-8615-A8A8D15D8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71"/>
              <a:ext cx="732" cy="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32" name="AutoShape 1004">
              <a:extLst>
                <a:ext uri="{FF2B5EF4-FFF2-40B4-BE49-F238E27FC236}">
                  <a16:creationId xmlns:a16="http://schemas.microsoft.com/office/drawing/2014/main" id="{B5EA7410-FCB5-3C42-A74F-F566ABFAD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7"/>
              <a:ext cx="720" cy="10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33" name="Rectangle 1005">
            <a:extLst>
              <a:ext uri="{FF2B5EF4-FFF2-40B4-BE49-F238E27FC236}">
                <a16:creationId xmlns:a16="http://schemas.microsoft.com/office/drawing/2014/main" id="{10238275-C02A-F74A-A765-B593C055F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0946" y="5636388"/>
            <a:ext cx="8422" cy="332778"/>
          </a:xfrm>
          <a:prstGeom prst="rect">
            <a:avLst/>
          </a:prstGeom>
          <a:gradFill rotWithShape="1">
            <a:gsLst>
              <a:gs pos="0">
                <a:srgbClr val="333333"/>
              </a:gs>
              <a:gs pos="50000">
                <a:srgbClr val="DDDDDD"/>
              </a:gs>
              <a:gs pos="100000">
                <a:srgbClr val="333333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34" name="Freeform 1006">
            <a:extLst>
              <a:ext uri="{FF2B5EF4-FFF2-40B4-BE49-F238E27FC236}">
                <a16:creationId xmlns:a16="http://schemas.microsoft.com/office/drawing/2014/main" id="{81D6D301-6C77-C64B-B2D0-382D840AA7FC}"/>
              </a:ext>
            </a:extLst>
          </p:cNvPr>
          <p:cNvSpPr>
            <a:spLocks/>
          </p:cNvSpPr>
          <p:nvPr/>
        </p:nvSpPr>
        <p:spPr bwMode="auto">
          <a:xfrm>
            <a:off x="10158887" y="5720566"/>
            <a:ext cx="28515" cy="31020"/>
          </a:xfrm>
          <a:custGeom>
            <a:avLst/>
            <a:gdLst>
              <a:gd name="T0" fmla="*/ 2 w 296"/>
              <a:gd name="T1" fmla="*/ 0 h 256"/>
              <a:gd name="T2" fmla="*/ 14 w 296"/>
              <a:gd name="T3" fmla="*/ 10 h 256"/>
              <a:gd name="T4" fmla="*/ 14 w 296"/>
              <a:gd name="T5" fmla="*/ 19 h 256"/>
              <a:gd name="T6" fmla="*/ 0 w 296"/>
              <a:gd name="T7" fmla="*/ 7 h 256"/>
              <a:gd name="T8" fmla="*/ 2 w 296"/>
              <a:gd name="T9" fmla="*/ 0 h 2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6"/>
              <a:gd name="T16" fmla="*/ 0 h 256"/>
              <a:gd name="T17" fmla="*/ 296 w 296"/>
              <a:gd name="T18" fmla="*/ 256 h 2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6" h="256">
                <a:moveTo>
                  <a:pt x="4" y="0"/>
                </a:moveTo>
                <a:cubicBezTo>
                  <a:pt x="55" y="10"/>
                  <a:pt x="144" y="68"/>
                  <a:pt x="292" y="144"/>
                </a:cubicBezTo>
                <a:cubicBezTo>
                  <a:pt x="290" y="178"/>
                  <a:pt x="296" y="188"/>
                  <a:pt x="296" y="256"/>
                </a:cubicBezTo>
                <a:cubicBezTo>
                  <a:pt x="296" y="256"/>
                  <a:pt x="160" y="176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5" name="Freeform 1007">
            <a:extLst>
              <a:ext uri="{FF2B5EF4-FFF2-40B4-BE49-F238E27FC236}">
                <a16:creationId xmlns:a16="http://schemas.microsoft.com/office/drawing/2014/main" id="{6966CA35-6F7B-6C4F-AEE3-078FED56DF20}"/>
              </a:ext>
            </a:extLst>
          </p:cNvPr>
          <p:cNvSpPr>
            <a:spLocks/>
          </p:cNvSpPr>
          <p:nvPr/>
        </p:nvSpPr>
        <p:spPr bwMode="auto">
          <a:xfrm>
            <a:off x="10159248" y="5672943"/>
            <a:ext cx="29357" cy="34953"/>
          </a:xfrm>
          <a:custGeom>
            <a:avLst/>
            <a:gdLst>
              <a:gd name="T0" fmla="*/ 0 w 304"/>
              <a:gd name="T1" fmla="*/ 0 h 288"/>
              <a:gd name="T2" fmla="*/ 14 w 304"/>
              <a:gd name="T3" fmla="*/ 13 h 288"/>
              <a:gd name="T4" fmla="*/ 13 w 304"/>
              <a:gd name="T5" fmla="*/ 23 h 288"/>
              <a:gd name="T6" fmla="*/ 2 w 304"/>
              <a:gd name="T7" fmla="*/ 10 h 288"/>
              <a:gd name="T8" fmla="*/ 0 w 304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4"/>
              <a:gd name="T16" fmla="*/ 0 h 288"/>
              <a:gd name="T17" fmla="*/ 304 w 304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4" h="288">
                <a:moveTo>
                  <a:pt x="0" y="0"/>
                </a:moveTo>
                <a:cubicBezTo>
                  <a:pt x="51" y="10"/>
                  <a:pt x="148" y="76"/>
                  <a:pt x="304" y="164"/>
                </a:cubicBezTo>
                <a:cubicBezTo>
                  <a:pt x="302" y="198"/>
                  <a:pt x="284" y="220"/>
                  <a:pt x="284" y="288"/>
                </a:cubicBezTo>
                <a:cubicBezTo>
                  <a:pt x="284" y="288"/>
                  <a:pt x="163" y="179"/>
                  <a:pt x="8" y="124"/>
                </a:cubicBezTo>
                <a:cubicBezTo>
                  <a:pt x="8" y="72"/>
                  <a:pt x="0" y="17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6" name="Oval 1008">
            <a:extLst>
              <a:ext uri="{FF2B5EF4-FFF2-40B4-BE49-F238E27FC236}">
                <a16:creationId xmlns:a16="http://schemas.microsoft.com/office/drawing/2014/main" id="{2CFA9381-C4F6-8A4A-BCBB-312388656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83311" y="5954166"/>
            <a:ext cx="6016" cy="1383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37" name="Freeform 1009">
            <a:extLst>
              <a:ext uri="{FF2B5EF4-FFF2-40B4-BE49-F238E27FC236}">
                <a16:creationId xmlns:a16="http://schemas.microsoft.com/office/drawing/2014/main" id="{B30AEBEB-78E1-754E-BA64-FEE706BFF392}"/>
              </a:ext>
            </a:extLst>
          </p:cNvPr>
          <p:cNvSpPr>
            <a:spLocks/>
          </p:cNvSpPr>
          <p:nvPr/>
        </p:nvSpPr>
        <p:spPr bwMode="auto">
          <a:xfrm>
            <a:off x="10157684" y="5954603"/>
            <a:ext cx="29477" cy="29127"/>
          </a:xfrm>
          <a:custGeom>
            <a:avLst/>
            <a:gdLst>
              <a:gd name="T0" fmla="*/ 0 w 306"/>
              <a:gd name="T1" fmla="*/ 9 h 240"/>
              <a:gd name="T2" fmla="*/ 2 w 306"/>
              <a:gd name="T3" fmla="*/ 19 h 240"/>
              <a:gd name="T4" fmla="*/ 14 w 306"/>
              <a:gd name="T5" fmla="*/ 9 h 240"/>
              <a:gd name="T6" fmla="*/ 14 w 306"/>
              <a:gd name="T7" fmla="*/ 0 h 240"/>
              <a:gd name="T8" fmla="*/ 0 w 306"/>
              <a:gd name="T9" fmla="*/ 9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6"/>
              <a:gd name="T16" fmla="*/ 0 h 240"/>
              <a:gd name="T17" fmla="*/ 306 w 306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6" h="240">
                <a:moveTo>
                  <a:pt x="0" y="106"/>
                </a:moveTo>
                <a:lnTo>
                  <a:pt x="2" y="240"/>
                </a:lnTo>
                <a:lnTo>
                  <a:pt x="306" y="110"/>
                </a:lnTo>
                <a:lnTo>
                  <a:pt x="300" y="0"/>
                </a:lnTo>
                <a:lnTo>
                  <a:pt x="0" y="10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8" name="AutoShape 1010">
            <a:extLst>
              <a:ext uri="{FF2B5EF4-FFF2-40B4-BE49-F238E27FC236}">
                <a16:creationId xmlns:a16="http://schemas.microsoft.com/office/drawing/2014/main" id="{F2779901-7D8F-784A-8E8D-397036700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7877" y="5963487"/>
            <a:ext cx="143898" cy="21845"/>
          </a:xfrm>
          <a:prstGeom prst="roundRect">
            <a:avLst>
              <a:gd name="adj" fmla="val 50000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39" name="AutoShape 1011">
            <a:extLst>
              <a:ext uri="{FF2B5EF4-FFF2-40B4-BE49-F238E27FC236}">
                <a16:creationId xmlns:a16="http://schemas.microsoft.com/office/drawing/2014/main" id="{87A8BD55-4166-4643-A7DA-52B9D36F3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6299" y="5969166"/>
            <a:ext cx="128257" cy="1150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0" name="Oval 1012">
            <a:extLst>
              <a:ext uri="{FF2B5EF4-FFF2-40B4-BE49-F238E27FC236}">
                <a16:creationId xmlns:a16="http://schemas.microsoft.com/office/drawing/2014/main" id="{0F991E83-25F4-2549-B34F-7A9847201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8210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1" name="Oval 1013">
            <a:extLst>
              <a:ext uri="{FF2B5EF4-FFF2-40B4-BE49-F238E27FC236}">
                <a16:creationId xmlns:a16="http://schemas.microsoft.com/office/drawing/2014/main" id="{01F6513A-F015-D94A-929C-75D48673F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9867" y="5920815"/>
            <a:ext cx="19130" cy="2068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2" name="Oval 1014">
            <a:extLst>
              <a:ext uri="{FF2B5EF4-FFF2-40B4-BE49-F238E27FC236}">
                <a16:creationId xmlns:a16="http://schemas.microsoft.com/office/drawing/2014/main" id="{DF2F1710-E7DF-7E48-A534-44E42CD00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0201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43" name="Rectangle 1015">
            <a:extLst>
              <a:ext uri="{FF2B5EF4-FFF2-40B4-BE49-F238E27FC236}">
                <a16:creationId xmlns:a16="http://schemas.microsoft.com/office/drawing/2014/main" id="{328DCBC9-32E9-FD44-B2CF-3BC801D59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9410" y="5841444"/>
            <a:ext cx="9625" cy="110538"/>
          </a:xfrm>
          <a:prstGeom prst="rect">
            <a:avLst/>
          </a:prstGeom>
          <a:solidFill>
            <a:srgbClr val="29292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447" name="Group 590">
            <a:extLst>
              <a:ext uri="{FF2B5EF4-FFF2-40B4-BE49-F238E27FC236}">
                <a16:creationId xmlns:a16="http://schemas.microsoft.com/office/drawing/2014/main" id="{CCAB7625-FEE3-BB4A-97C1-EF1CC267990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id="451" name="Picture 591" descr="desktop_computer_stylized_medium">
              <a:extLst>
                <a:ext uri="{FF2B5EF4-FFF2-40B4-BE49-F238E27FC236}">
                  <a16:creationId xmlns:a16="http://schemas.microsoft.com/office/drawing/2014/main" id="{FC71EB74-5BE7-7A48-B637-5058D84946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" name="Freeform 592">
              <a:extLst>
                <a:ext uri="{FF2B5EF4-FFF2-40B4-BE49-F238E27FC236}">
                  <a16:creationId xmlns:a16="http://schemas.microsoft.com/office/drawing/2014/main" id="{B9007CC0-7362-AE4E-9B5B-742E3046F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44" name="Rectangle 443">
            <a:extLst>
              <a:ext uri="{FF2B5EF4-FFF2-40B4-BE49-F238E27FC236}">
                <a16:creationId xmlns:a16="http://schemas.microsoft.com/office/drawing/2014/main" id="{C47118FD-7A98-6943-B3A3-B578E5FB9F06}"/>
              </a:ext>
            </a:extLst>
          </p:cNvPr>
          <p:cNvSpPr/>
          <p:nvPr/>
        </p:nvSpPr>
        <p:spPr>
          <a:xfrm>
            <a:off x="6539916" y="1365914"/>
            <a:ext cx="5359400" cy="4954628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46" name="Group 652">
            <a:extLst>
              <a:ext uri="{FF2B5EF4-FFF2-40B4-BE49-F238E27FC236}">
                <a16:creationId xmlns:a16="http://schemas.microsoft.com/office/drawing/2014/main" id="{84B474B2-2AC4-EC40-9EA0-B5E48CE68CBD}"/>
              </a:ext>
            </a:extLst>
          </p:cNvPr>
          <p:cNvGrpSpPr>
            <a:grpSpLocks/>
          </p:cNvGrpSpPr>
          <p:nvPr/>
        </p:nvGrpSpPr>
        <p:grpSpPr bwMode="auto">
          <a:xfrm>
            <a:off x="7750224" y="1859725"/>
            <a:ext cx="415925" cy="385763"/>
            <a:chOff x="2751" y="1851"/>
            <a:chExt cx="462" cy="478"/>
          </a:xfrm>
        </p:grpSpPr>
        <p:pic>
          <p:nvPicPr>
            <p:cNvPr id="453" name="Picture 653" descr="iphone_stylized_small">
              <a:extLst>
                <a:ext uri="{FF2B5EF4-FFF2-40B4-BE49-F238E27FC236}">
                  <a16:creationId xmlns:a16="http://schemas.microsoft.com/office/drawing/2014/main" id="{34A94CEC-DE5F-E64D-A5B4-F04DB32319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4" name="Picture 654" descr="antenna_radiation_stylized">
              <a:extLst>
                <a:ext uri="{FF2B5EF4-FFF2-40B4-BE49-F238E27FC236}">
                  <a16:creationId xmlns:a16="http://schemas.microsoft.com/office/drawing/2014/main" id="{67C4AABE-F80E-F846-A0E8-D555DE64EB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49" name="Oval 448">
            <a:extLst>
              <a:ext uri="{FF2B5EF4-FFF2-40B4-BE49-F238E27FC236}">
                <a16:creationId xmlns:a16="http://schemas.microsoft.com/office/drawing/2014/main" id="{D57ABF6C-635D-8547-9D46-7AFB160876AA}"/>
              </a:ext>
            </a:extLst>
          </p:cNvPr>
          <p:cNvSpPr/>
          <p:nvPr/>
        </p:nvSpPr>
        <p:spPr>
          <a:xfrm>
            <a:off x="7680324" y="1814171"/>
            <a:ext cx="612303" cy="51006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0" name="Oval 449">
            <a:extLst>
              <a:ext uri="{FF2B5EF4-FFF2-40B4-BE49-F238E27FC236}">
                <a16:creationId xmlns:a16="http://schemas.microsoft.com/office/drawing/2014/main" id="{2895CDC0-6EA0-564A-AFB6-E1E735A44F41}"/>
              </a:ext>
            </a:extLst>
          </p:cNvPr>
          <p:cNvSpPr/>
          <p:nvPr/>
        </p:nvSpPr>
        <p:spPr>
          <a:xfrm>
            <a:off x="9823450" y="5554772"/>
            <a:ext cx="612303" cy="510069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3" name="Freeform 917">
            <a:extLst>
              <a:ext uri="{FF2B5EF4-FFF2-40B4-BE49-F238E27FC236}">
                <a16:creationId xmlns:a16="http://schemas.microsoft.com/office/drawing/2014/main" id="{ADACC4C8-123A-0642-ADC2-DC6E1D927429}"/>
              </a:ext>
            </a:extLst>
          </p:cNvPr>
          <p:cNvSpPr>
            <a:spLocks/>
          </p:cNvSpPr>
          <p:nvPr/>
        </p:nvSpPr>
        <p:spPr bwMode="auto">
          <a:xfrm>
            <a:off x="8005845" y="1190714"/>
            <a:ext cx="304800" cy="942975"/>
          </a:xfrm>
          <a:custGeom>
            <a:avLst/>
            <a:gdLst>
              <a:gd name="T0" fmla="*/ 0 w 192"/>
              <a:gd name="T1" fmla="*/ 594 h 594"/>
              <a:gd name="T2" fmla="*/ 192 w 192"/>
              <a:gd name="T3" fmla="*/ 0 h 594"/>
              <a:gd name="T4" fmla="*/ 192 w 192"/>
              <a:gd name="T5" fmla="*/ 515 h 594"/>
              <a:gd name="T6" fmla="*/ 0 w 192"/>
              <a:gd name="T7" fmla="*/ 594 h 594"/>
              <a:gd name="T8" fmla="*/ 0 60000 65536"/>
              <a:gd name="T9" fmla="*/ 0 60000 65536"/>
              <a:gd name="T10" fmla="*/ 0 60000 65536"/>
              <a:gd name="T11" fmla="*/ 0 60000 65536"/>
              <a:gd name="T12" fmla="*/ 0 w 192"/>
              <a:gd name="T13" fmla="*/ 0 h 594"/>
              <a:gd name="T14" fmla="*/ 192 w 192"/>
              <a:gd name="T15" fmla="*/ 594 h 5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2" h="594">
                <a:moveTo>
                  <a:pt x="0" y="594"/>
                </a:moveTo>
                <a:lnTo>
                  <a:pt x="192" y="0"/>
                </a:lnTo>
                <a:lnTo>
                  <a:pt x="192" y="515"/>
                </a:lnTo>
                <a:lnTo>
                  <a:pt x="0" y="594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CC00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CFEE881-E73C-8C4D-A5ED-9848E08F428B}"/>
              </a:ext>
            </a:extLst>
          </p:cNvPr>
          <p:cNvGrpSpPr/>
          <p:nvPr/>
        </p:nvGrpSpPr>
        <p:grpSpPr>
          <a:xfrm>
            <a:off x="10288915" y="4742972"/>
            <a:ext cx="880622" cy="861812"/>
            <a:chOff x="10288915" y="4742972"/>
            <a:chExt cx="880622" cy="861812"/>
          </a:xfrm>
        </p:grpSpPr>
        <p:grpSp>
          <p:nvGrpSpPr>
            <p:cNvPr id="323" name="Group 950">
              <a:extLst>
                <a:ext uri="{FF2B5EF4-FFF2-40B4-BE49-F238E27FC236}">
                  <a16:creationId xmlns:a16="http://schemas.microsoft.com/office/drawing/2014/main" id="{BF16D25A-05F2-BD48-8851-FCCC3771B7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88915" y="5273951"/>
              <a:ext cx="177192" cy="330833"/>
              <a:chOff x="4140" y="429"/>
              <a:chExt cx="1425" cy="2396"/>
            </a:xfrm>
          </p:grpSpPr>
          <p:sp>
            <p:nvSpPr>
              <p:cNvPr id="324" name="Freeform 951">
                <a:extLst>
                  <a:ext uri="{FF2B5EF4-FFF2-40B4-BE49-F238E27FC236}">
                    <a16:creationId xmlns:a16="http://schemas.microsoft.com/office/drawing/2014/main" id="{72C50429-8235-E440-B0F8-ADCFAC7485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5" name="Rectangle 952">
                <a:extLst>
                  <a:ext uri="{FF2B5EF4-FFF2-40B4-BE49-F238E27FC236}">
                    <a16:creationId xmlns:a16="http://schemas.microsoft.com/office/drawing/2014/main" id="{C8289D20-20EF-CE4A-B82D-CC6F98B220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26" name="Freeform 953">
                <a:extLst>
                  <a:ext uri="{FF2B5EF4-FFF2-40B4-BE49-F238E27FC236}">
                    <a16:creationId xmlns:a16="http://schemas.microsoft.com/office/drawing/2014/main" id="{512EE24C-2BC1-5A45-B541-28FAD55222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7" name="Freeform 954">
                <a:extLst>
                  <a:ext uri="{FF2B5EF4-FFF2-40B4-BE49-F238E27FC236}">
                    <a16:creationId xmlns:a16="http://schemas.microsoft.com/office/drawing/2014/main" id="{CC26DF50-FD02-994D-80F7-4CD21CC31F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8" name="Rectangle 955">
                <a:extLst>
                  <a:ext uri="{FF2B5EF4-FFF2-40B4-BE49-F238E27FC236}">
                    <a16:creationId xmlns:a16="http://schemas.microsoft.com/office/drawing/2014/main" id="{12D5F885-EEB6-EA49-8F16-8E65F7B568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329" name="Group 956">
                <a:extLst>
                  <a:ext uri="{FF2B5EF4-FFF2-40B4-BE49-F238E27FC236}">
                    <a16:creationId xmlns:a16="http://schemas.microsoft.com/office/drawing/2014/main" id="{4819CF1A-CAA2-2445-BACA-6333C67700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54" name="AutoShape 957">
                  <a:extLst>
                    <a:ext uri="{FF2B5EF4-FFF2-40B4-BE49-F238E27FC236}">
                      <a16:creationId xmlns:a16="http://schemas.microsoft.com/office/drawing/2014/main" id="{F403CAA7-7575-5B45-9B26-74060E67ED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5" name="AutoShape 958">
                  <a:extLst>
                    <a:ext uri="{FF2B5EF4-FFF2-40B4-BE49-F238E27FC236}">
                      <a16:creationId xmlns:a16="http://schemas.microsoft.com/office/drawing/2014/main" id="{E7C03107-B3D4-E74B-8026-51FC5FB4C9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30" name="Rectangle 959">
                <a:extLst>
                  <a:ext uri="{FF2B5EF4-FFF2-40B4-BE49-F238E27FC236}">
                    <a16:creationId xmlns:a16="http://schemas.microsoft.com/office/drawing/2014/main" id="{8C82FD14-8B3E-4C45-BA2F-1D536922BB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331" name="Group 960">
                <a:extLst>
                  <a:ext uri="{FF2B5EF4-FFF2-40B4-BE49-F238E27FC236}">
                    <a16:creationId xmlns:a16="http://schemas.microsoft.com/office/drawing/2014/main" id="{848EC42A-6B0F-D74E-99AF-9287D4319D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52" name="AutoShape 961">
                  <a:extLst>
                    <a:ext uri="{FF2B5EF4-FFF2-40B4-BE49-F238E27FC236}">
                      <a16:creationId xmlns:a16="http://schemas.microsoft.com/office/drawing/2014/main" id="{5837F05C-C8FD-5D48-B46A-FAF46F8F6D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3" name="AutoShape 962">
                  <a:extLst>
                    <a:ext uri="{FF2B5EF4-FFF2-40B4-BE49-F238E27FC236}">
                      <a16:creationId xmlns:a16="http://schemas.microsoft.com/office/drawing/2014/main" id="{85884ACD-1556-C049-9208-BBD38D4BCB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32" name="Rectangle 963">
                <a:extLst>
                  <a:ext uri="{FF2B5EF4-FFF2-40B4-BE49-F238E27FC236}">
                    <a16:creationId xmlns:a16="http://schemas.microsoft.com/office/drawing/2014/main" id="{BB3BDCEC-6ABC-7E44-B9C4-70680B6560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33" name="Rectangle 964">
                <a:extLst>
                  <a:ext uri="{FF2B5EF4-FFF2-40B4-BE49-F238E27FC236}">
                    <a16:creationId xmlns:a16="http://schemas.microsoft.com/office/drawing/2014/main" id="{BF659529-BF75-D64D-A398-3F5F02E8D6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334" name="Group 965">
                <a:extLst>
                  <a:ext uri="{FF2B5EF4-FFF2-40B4-BE49-F238E27FC236}">
                    <a16:creationId xmlns:a16="http://schemas.microsoft.com/office/drawing/2014/main" id="{08EED94E-296E-6944-AB01-4E0F74CF600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50" name="AutoShape 966">
                  <a:extLst>
                    <a:ext uri="{FF2B5EF4-FFF2-40B4-BE49-F238E27FC236}">
                      <a16:creationId xmlns:a16="http://schemas.microsoft.com/office/drawing/2014/main" id="{E45BC691-EDAB-5043-B974-6931BF4A1A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1" name="AutoShape 967">
                  <a:extLst>
                    <a:ext uri="{FF2B5EF4-FFF2-40B4-BE49-F238E27FC236}">
                      <a16:creationId xmlns:a16="http://schemas.microsoft.com/office/drawing/2014/main" id="{BC4BCC73-0226-7344-A90F-A319311EB0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35" name="Freeform 968">
                <a:extLst>
                  <a:ext uri="{FF2B5EF4-FFF2-40B4-BE49-F238E27FC236}">
                    <a16:creationId xmlns:a16="http://schemas.microsoft.com/office/drawing/2014/main" id="{4D3CB3E6-04E9-DD42-A1E2-B9CFDE5F40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36" name="Group 969">
                <a:extLst>
                  <a:ext uri="{FF2B5EF4-FFF2-40B4-BE49-F238E27FC236}">
                    <a16:creationId xmlns:a16="http://schemas.microsoft.com/office/drawing/2014/main" id="{D3A85C8F-5C9D-004C-BED1-826FD6B753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48" name="AutoShape 970">
                  <a:extLst>
                    <a:ext uri="{FF2B5EF4-FFF2-40B4-BE49-F238E27FC236}">
                      <a16:creationId xmlns:a16="http://schemas.microsoft.com/office/drawing/2014/main" id="{61DC189F-D857-CE49-9706-A99AFD0741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9" name="AutoShape 971">
                  <a:extLst>
                    <a:ext uri="{FF2B5EF4-FFF2-40B4-BE49-F238E27FC236}">
                      <a16:creationId xmlns:a16="http://schemas.microsoft.com/office/drawing/2014/main" id="{8FED6611-7057-CD45-9474-CA215533CF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ts val="1675"/>
                    </a:spcBef>
                    <a:buClr>
                      <a:srgbClr val="000090"/>
                    </a:buClr>
                    <a:buSzPct val="100000"/>
                    <a:buFont typeface="Wingdings" panose="05000000000000000000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MS PGothic" panose="020B0600070205080204" pitchFamily="34" charset="-128"/>
                      <a:cs typeface="Arial" panose="020B0604020202020204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ts val="1438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400">
                      <a:solidFill>
                        <a:schemeClr val="tx1"/>
                      </a:solidFill>
                      <a:latin typeface="Gill Sans MT" panose="020B0502020104020203" pitchFamily="34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Comic Sans MS" panose="030F0702030302020204" pitchFamily="66" charset="0"/>
                      <a:ea typeface="Comic Sans MS" panose="030F0702030302020204" pitchFamily="66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37" name="Rectangle 972">
                <a:extLst>
                  <a:ext uri="{FF2B5EF4-FFF2-40B4-BE49-F238E27FC236}">
                    <a16:creationId xmlns:a16="http://schemas.microsoft.com/office/drawing/2014/main" id="{043E3E2C-723D-CA49-8604-B8FA4FD292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38" name="Freeform 973">
                <a:extLst>
                  <a:ext uri="{FF2B5EF4-FFF2-40B4-BE49-F238E27FC236}">
                    <a16:creationId xmlns:a16="http://schemas.microsoft.com/office/drawing/2014/main" id="{A7D59DBF-B240-2743-8F05-CD66521792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9" name="Freeform 974">
                <a:extLst>
                  <a:ext uri="{FF2B5EF4-FFF2-40B4-BE49-F238E27FC236}">
                    <a16:creationId xmlns:a16="http://schemas.microsoft.com/office/drawing/2014/main" id="{782758E0-5FA1-2541-8957-4820DA2644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0" name="Oval 975">
                <a:extLst>
                  <a:ext uri="{FF2B5EF4-FFF2-40B4-BE49-F238E27FC236}">
                    <a16:creationId xmlns:a16="http://schemas.microsoft.com/office/drawing/2014/main" id="{E43434A9-1771-1841-B10D-00C68B13FB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41" name="Freeform 976">
                <a:extLst>
                  <a:ext uri="{FF2B5EF4-FFF2-40B4-BE49-F238E27FC236}">
                    <a16:creationId xmlns:a16="http://schemas.microsoft.com/office/drawing/2014/main" id="{7F3BC29B-77D4-0345-BC99-5EBDE5178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2" name="AutoShape 977">
                <a:extLst>
                  <a:ext uri="{FF2B5EF4-FFF2-40B4-BE49-F238E27FC236}">
                    <a16:creationId xmlns:a16="http://schemas.microsoft.com/office/drawing/2014/main" id="{AB8C4D5D-D558-0E48-B735-10A1700F94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43" name="AutoShape 978">
                <a:extLst>
                  <a:ext uri="{FF2B5EF4-FFF2-40B4-BE49-F238E27FC236}">
                    <a16:creationId xmlns:a16="http://schemas.microsoft.com/office/drawing/2014/main" id="{A52E34C3-2A4E-6E43-AEAD-80E9029E9F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44" name="Oval 979">
                <a:extLst>
                  <a:ext uri="{FF2B5EF4-FFF2-40B4-BE49-F238E27FC236}">
                    <a16:creationId xmlns:a16="http://schemas.microsoft.com/office/drawing/2014/main" id="{CF996EB8-B8AF-1645-81FB-5C4480FC1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45" name="Oval 980">
                <a:extLst>
                  <a:ext uri="{FF2B5EF4-FFF2-40B4-BE49-F238E27FC236}">
                    <a16:creationId xmlns:a16="http://schemas.microsoft.com/office/drawing/2014/main" id="{6ABBF416-3D25-A54A-B9CB-9BC7B8D8BD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46" name="Oval 981">
                <a:extLst>
                  <a:ext uri="{FF2B5EF4-FFF2-40B4-BE49-F238E27FC236}">
                    <a16:creationId xmlns:a16="http://schemas.microsoft.com/office/drawing/2014/main" id="{BEBFB614-43B9-5A4B-8E5D-794244BE12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47" name="Rectangle 982">
                <a:extLst>
                  <a:ext uri="{FF2B5EF4-FFF2-40B4-BE49-F238E27FC236}">
                    <a16:creationId xmlns:a16="http://schemas.microsoft.com/office/drawing/2014/main" id="{C5CE1C8E-4047-8540-B7FB-EBAB3DBC64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65" name="Rectangle 227">
              <a:extLst>
                <a:ext uri="{FF2B5EF4-FFF2-40B4-BE49-F238E27FC236}">
                  <a16:creationId xmlns:a16="http://schemas.microsoft.com/office/drawing/2014/main" id="{DDE0D48B-5AA6-5340-937B-33FE1BA44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52186" y="4753064"/>
              <a:ext cx="676276" cy="776288"/>
            </a:xfrm>
            <a:prstGeom prst="rect">
              <a:avLst/>
            </a:prstGeom>
            <a:solidFill>
              <a:srgbClr val="0000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6" name="Rectangle 228">
              <a:extLst>
                <a:ext uri="{FF2B5EF4-FFF2-40B4-BE49-F238E27FC236}">
                  <a16:creationId xmlns:a16="http://schemas.microsoft.com/office/drawing/2014/main" id="{AEBD2839-8A70-0849-9413-EA386C5B0A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18848" y="4776877"/>
              <a:ext cx="690563" cy="800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7" name="Rectangle 229">
              <a:extLst>
                <a:ext uri="{FF2B5EF4-FFF2-40B4-BE49-F238E27FC236}">
                  <a16:creationId xmlns:a16="http://schemas.microsoft.com/office/drawing/2014/main" id="{66D99AF7-74D7-B440-A1E0-2DC5D0A5EF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25991" y="4930726"/>
              <a:ext cx="676276" cy="18666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8" name="Text Box 230">
              <a:extLst>
                <a:ext uri="{FF2B5EF4-FFF2-40B4-BE49-F238E27FC236}">
                  <a16:creationId xmlns:a16="http://schemas.microsoft.com/office/drawing/2014/main" id="{0C785C80-53AC-EA4E-992A-05BE1EFF5E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55149" y="4742972"/>
              <a:ext cx="814388" cy="854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data link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9" name="Line 231">
              <a:extLst>
                <a:ext uri="{FF2B5EF4-FFF2-40B4-BE49-F238E27FC236}">
                  <a16:creationId xmlns:a16="http://schemas.microsoft.com/office/drawing/2014/main" id="{444422FC-4C08-2E49-AD0C-394B62D1B3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18848" y="5119777"/>
              <a:ext cx="690563" cy="47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0" name="Line 232">
              <a:extLst>
                <a:ext uri="{FF2B5EF4-FFF2-40B4-BE49-F238E27FC236}">
                  <a16:creationId xmlns:a16="http://schemas.microsoft.com/office/drawing/2014/main" id="{D3DF9882-BA24-4148-9227-6803DB03F9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28373" y="5257889"/>
              <a:ext cx="690563" cy="47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1" name="Line 233">
              <a:extLst>
                <a:ext uri="{FF2B5EF4-FFF2-40B4-BE49-F238E27FC236}">
                  <a16:creationId xmlns:a16="http://schemas.microsoft.com/office/drawing/2014/main" id="{238E9799-3D8B-F54E-BFBB-FE1237FADF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28373" y="5396002"/>
              <a:ext cx="690563" cy="47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72" name="Freeform 917">
            <a:extLst>
              <a:ext uri="{FF2B5EF4-FFF2-40B4-BE49-F238E27FC236}">
                <a16:creationId xmlns:a16="http://schemas.microsoft.com/office/drawing/2014/main" id="{831FA212-BCFB-1F40-96A0-1C871E9EF3AB}"/>
              </a:ext>
            </a:extLst>
          </p:cNvPr>
          <p:cNvSpPr>
            <a:spLocks/>
          </p:cNvSpPr>
          <p:nvPr/>
        </p:nvSpPr>
        <p:spPr bwMode="auto">
          <a:xfrm>
            <a:off x="10104523" y="4775289"/>
            <a:ext cx="304800" cy="942975"/>
          </a:xfrm>
          <a:custGeom>
            <a:avLst/>
            <a:gdLst>
              <a:gd name="T0" fmla="*/ 0 w 192"/>
              <a:gd name="T1" fmla="*/ 594 h 594"/>
              <a:gd name="T2" fmla="*/ 192 w 192"/>
              <a:gd name="T3" fmla="*/ 0 h 594"/>
              <a:gd name="T4" fmla="*/ 192 w 192"/>
              <a:gd name="T5" fmla="*/ 515 h 594"/>
              <a:gd name="T6" fmla="*/ 0 w 192"/>
              <a:gd name="T7" fmla="*/ 594 h 594"/>
              <a:gd name="T8" fmla="*/ 0 60000 65536"/>
              <a:gd name="T9" fmla="*/ 0 60000 65536"/>
              <a:gd name="T10" fmla="*/ 0 60000 65536"/>
              <a:gd name="T11" fmla="*/ 0 60000 65536"/>
              <a:gd name="T12" fmla="*/ 0 w 192"/>
              <a:gd name="T13" fmla="*/ 0 h 594"/>
              <a:gd name="T14" fmla="*/ 192 w 192"/>
              <a:gd name="T15" fmla="*/ 594 h 5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2" h="594">
                <a:moveTo>
                  <a:pt x="0" y="594"/>
                </a:moveTo>
                <a:lnTo>
                  <a:pt x="192" y="0"/>
                </a:lnTo>
                <a:lnTo>
                  <a:pt x="192" y="515"/>
                </a:lnTo>
                <a:lnTo>
                  <a:pt x="0" y="594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CC00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84" name="Group 950">
            <a:extLst>
              <a:ext uri="{FF2B5EF4-FFF2-40B4-BE49-F238E27FC236}">
                <a16:creationId xmlns:a16="http://schemas.microsoft.com/office/drawing/2014/main" id="{7CEBBAF6-579E-3943-B1EB-BB883618D6D9}"/>
              </a:ext>
            </a:extLst>
          </p:cNvPr>
          <p:cNvGrpSpPr>
            <a:grpSpLocks/>
          </p:cNvGrpSpPr>
          <p:nvPr/>
        </p:nvGrpSpPr>
        <p:grpSpPr bwMode="auto">
          <a:xfrm>
            <a:off x="10002508" y="5616400"/>
            <a:ext cx="214974" cy="403920"/>
            <a:chOff x="4140" y="429"/>
            <a:chExt cx="1425" cy="2396"/>
          </a:xfrm>
        </p:grpSpPr>
        <p:sp>
          <p:nvSpPr>
            <p:cNvPr id="485" name="Freeform 951">
              <a:extLst>
                <a:ext uri="{FF2B5EF4-FFF2-40B4-BE49-F238E27FC236}">
                  <a16:creationId xmlns:a16="http://schemas.microsoft.com/office/drawing/2014/main" id="{984581C6-7CED-A042-809F-11066F04B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6" name="Rectangle 952">
              <a:extLst>
                <a:ext uri="{FF2B5EF4-FFF2-40B4-BE49-F238E27FC236}">
                  <a16:creationId xmlns:a16="http://schemas.microsoft.com/office/drawing/2014/main" id="{0E0A78D4-7C3B-2143-AE69-FA504AD75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87" name="Freeform 953">
              <a:extLst>
                <a:ext uri="{FF2B5EF4-FFF2-40B4-BE49-F238E27FC236}">
                  <a16:creationId xmlns:a16="http://schemas.microsoft.com/office/drawing/2014/main" id="{B0C7F238-A8B7-7443-8BA5-8939FF6B5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8" name="Freeform 954">
              <a:extLst>
                <a:ext uri="{FF2B5EF4-FFF2-40B4-BE49-F238E27FC236}">
                  <a16:creationId xmlns:a16="http://schemas.microsoft.com/office/drawing/2014/main" id="{6F90FD17-11E4-EE4F-AF2F-7122C053E0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9" name="Rectangle 955">
              <a:extLst>
                <a:ext uri="{FF2B5EF4-FFF2-40B4-BE49-F238E27FC236}">
                  <a16:creationId xmlns:a16="http://schemas.microsoft.com/office/drawing/2014/main" id="{53A75298-B138-094F-9787-1B231F480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90" name="Group 956">
              <a:extLst>
                <a:ext uri="{FF2B5EF4-FFF2-40B4-BE49-F238E27FC236}">
                  <a16:creationId xmlns:a16="http://schemas.microsoft.com/office/drawing/2014/main" id="{AD456B50-CD82-6F4C-9CF1-09ABBC571C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15" name="AutoShape 957">
                <a:extLst>
                  <a:ext uri="{FF2B5EF4-FFF2-40B4-BE49-F238E27FC236}">
                    <a16:creationId xmlns:a16="http://schemas.microsoft.com/office/drawing/2014/main" id="{4C074F81-A723-5F4E-9479-CE1CDCFBCB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6" name="AutoShape 958">
                <a:extLst>
                  <a:ext uri="{FF2B5EF4-FFF2-40B4-BE49-F238E27FC236}">
                    <a16:creationId xmlns:a16="http://schemas.microsoft.com/office/drawing/2014/main" id="{4DE71513-1E1D-B644-992C-AE6AB0DB11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1" name="Rectangle 959">
              <a:extLst>
                <a:ext uri="{FF2B5EF4-FFF2-40B4-BE49-F238E27FC236}">
                  <a16:creationId xmlns:a16="http://schemas.microsoft.com/office/drawing/2014/main" id="{05D448DB-B3CB-C64D-8C4B-72D790DFF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92" name="Group 960">
              <a:extLst>
                <a:ext uri="{FF2B5EF4-FFF2-40B4-BE49-F238E27FC236}">
                  <a16:creationId xmlns:a16="http://schemas.microsoft.com/office/drawing/2014/main" id="{9CDEBDA5-A066-D749-B9E9-47DB05253D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13" name="AutoShape 961">
                <a:extLst>
                  <a:ext uri="{FF2B5EF4-FFF2-40B4-BE49-F238E27FC236}">
                    <a16:creationId xmlns:a16="http://schemas.microsoft.com/office/drawing/2014/main" id="{8E73CA32-EF58-EA45-A4FE-37E560EBE8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4" name="AutoShape 962">
                <a:extLst>
                  <a:ext uri="{FF2B5EF4-FFF2-40B4-BE49-F238E27FC236}">
                    <a16:creationId xmlns:a16="http://schemas.microsoft.com/office/drawing/2014/main" id="{2E2C05F9-1F42-CF46-83F8-339E874CF6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3" name="Rectangle 963">
              <a:extLst>
                <a:ext uri="{FF2B5EF4-FFF2-40B4-BE49-F238E27FC236}">
                  <a16:creationId xmlns:a16="http://schemas.microsoft.com/office/drawing/2014/main" id="{D2B5715C-9E55-D04D-BD32-A700B9DCC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94" name="Rectangle 964">
              <a:extLst>
                <a:ext uri="{FF2B5EF4-FFF2-40B4-BE49-F238E27FC236}">
                  <a16:creationId xmlns:a16="http://schemas.microsoft.com/office/drawing/2014/main" id="{3A8FF8A7-C248-1B42-80FA-051974D95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495" name="Group 965">
              <a:extLst>
                <a:ext uri="{FF2B5EF4-FFF2-40B4-BE49-F238E27FC236}">
                  <a16:creationId xmlns:a16="http://schemas.microsoft.com/office/drawing/2014/main" id="{8E71E5B0-A3F5-D344-B255-99112EB195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11" name="AutoShape 966">
                <a:extLst>
                  <a:ext uri="{FF2B5EF4-FFF2-40B4-BE49-F238E27FC236}">
                    <a16:creationId xmlns:a16="http://schemas.microsoft.com/office/drawing/2014/main" id="{A2F22898-EA39-FB4D-B255-ABCB1B7C1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2" name="AutoShape 967">
                <a:extLst>
                  <a:ext uri="{FF2B5EF4-FFF2-40B4-BE49-F238E27FC236}">
                    <a16:creationId xmlns:a16="http://schemas.microsoft.com/office/drawing/2014/main" id="{FBF034BA-270B-6F40-B57B-8A19ABF281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6" name="Freeform 968">
              <a:extLst>
                <a:ext uri="{FF2B5EF4-FFF2-40B4-BE49-F238E27FC236}">
                  <a16:creationId xmlns:a16="http://schemas.microsoft.com/office/drawing/2014/main" id="{C6616798-D999-124B-8365-0FF6B1AC6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97" name="Group 969">
              <a:extLst>
                <a:ext uri="{FF2B5EF4-FFF2-40B4-BE49-F238E27FC236}">
                  <a16:creationId xmlns:a16="http://schemas.microsoft.com/office/drawing/2014/main" id="{0D2B7299-399C-9748-80B1-8B82EA5708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09" name="AutoShape 970">
                <a:extLst>
                  <a:ext uri="{FF2B5EF4-FFF2-40B4-BE49-F238E27FC236}">
                    <a16:creationId xmlns:a16="http://schemas.microsoft.com/office/drawing/2014/main" id="{791F8FFE-36CE-5D47-899C-7B6F5471D9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510" name="AutoShape 971">
                <a:extLst>
                  <a:ext uri="{FF2B5EF4-FFF2-40B4-BE49-F238E27FC236}">
                    <a16:creationId xmlns:a16="http://schemas.microsoft.com/office/drawing/2014/main" id="{96614370-C84C-644E-AF93-94853FD47A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8" name="Rectangle 972">
              <a:extLst>
                <a:ext uri="{FF2B5EF4-FFF2-40B4-BE49-F238E27FC236}">
                  <a16:creationId xmlns:a16="http://schemas.microsoft.com/office/drawing/2014/main" id="{3024E21F-4580-974D-A923-DBF7106EF1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99" name="Freeform 973">
              <a:extLst>
                <a:ext uri="{FF2B5EF4-FFF2-40B4-BE49-F238E27FC236}">
                  <a16:creationId xmlns:a16="http://schemas.microsoft.com/office/drawing/2014/main" id="{355CC750-A436-114A-B13D-15B18BE009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0" name="Freeform 974">
              <a:extLst>
                <a:ext uri="{FF2B5EF4-FFF2-40B4-BE49-F238E27FC236}">
                  <a16:creationId xmlns:a16="http://schemas.microsoft.com/office/drawing/2014/main" id="{D88AEB08-419C-994D-B9AF-2D260494D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1" name="Oval 975">
              <a:extLst>
                <a:ext uri="{FF2B5EF4-FFF2-40B4-BE49-F238E27FC236}">
                  <a16:creationId xmlns:a16="http://schemas.microsoft.com/office/drawing/2014/main" id="{A70DC3D0-7F41-FB4E-BF25-4A8051E0D9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2" name="Freeform 976">
              <a:extLst>
                <a:ext uri="{FF2B5EF4-FFF2-40B4-BE49-F238E27FC236}">
                  <a16:creationId xmlns:a16="http://schemas.microsoft.com/office/drawing/2014/main" id="{00011472-61BE-7D4E-BF36-C4C4F0A5D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3" name="AutoShape 977">
              <a:extLst>
                <a:ext uri="{FF2B5EF4-FFF2-40B4-BE49-F238E27FC236}">
                  <a16:creationId xmlns:a16="http://schemas.microsoft.com/office/drawing/2014/main" id="{369D2889-1BFC-A340-B67F-54F258D6F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4" name="AutoShape 978">
              <a:extLst>
                <a:ext uri="{FF2B5EF4-FFF2-40B4-BE49-F238E27FC236}">
                  <a16:creationId xmlns:a16="http://schemas.microsoft.com/office/drawing/2014/main" id="{CEFA09E5-3186-4445-AD94-60C0E1519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5" name="Oval 979">
              <a:extLst>
                <a:ext uri="{FF2B5EF4-FFF2-40B4-BE49-F238E27FC236}">
                  <a16:creationId xmlns:a16="http://schemas.microsoft.com/office/drawing/2014/main" id="{9AFADA62-C3CB-594F-8048-887106427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6" name="Oval 980">
              <a:extLst>
                <a:ext uri="{FF2B5EF4-FFF2-40B4-BE49-F238E27FC236}">
                  <a16:creationId xmlns:a16="http://schemas.microsoft.com/office/drawing/2014/main" id="{C82FFABC-4C4C-6243-9D2D-3C99FBC51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7" name="Oval 981">
              <a:extLst>
                <a:ext uri="{FF2B5EF4-FFF2-40B4-BE49-F238E27FC236}">
                  <a16:creationId xmlns:a16="http://schemas.microsoft.com/office/drawing/2014/main" id="{C0EFDD4D-FB5A-6D4E-97DD-CFA89D4A9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08" name="Rectangle 982">
              <a:extLst>
                <a:ext uri="{FF2B5EF4-FFF2-40B4-BE49-F238E27FC236}">
                  <a16:creationId xmlns:a16="http://schemas.microsoft.com/office/drawing/2014/main" id="{99A1B872-581F-BE49-AADF-3A6775C16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77610FF-4F61-2C4A-A861-FC0ED9C69928}"/>
              </a:ext>
            </a:extLst>
          </p:cNvPr>
          <p:cNvGrpSpPr/>
          <p:nvPr/>
        </p:nvGrpSpPr>
        <p:grpSpPr>
          <a:xfrm>
            <a:off x="8252702" y="1137866"/>
            <a:ext cx="814388" cy="854075"/>
            <a:chOff x="9791027" y="656358"/>
            <a:chExt cx="814388" cy="854075"/>
          </a:xfrm>
        </p:grpSpPr>
        <p:sp>
          <p:nvSpPr>
            <p:cNvPr id="519" name="Rectangle 227">
              <a:extLst>
                <a:ext uri="{FF2B5EF4-FFF2-40B4-BE49-F238E27FC236}">
                  <a16:creationId xmlns:a16="http://schemas.microsoft.com/office/drawing/2014/main" id="{B61510CE-247E-1E43-BA4A-EC188AFE0C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88064" y="666450"/>
              <a:ext cx="676276" cy="776288"/>
            </a:xfrm>
            <a:prstGeom prst="rect">
              <a:avLst/>
            </a:prstGeom>
            <a:solidFill>
              <a:srgbClr val="0000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20" name="Rectangle 228">
              <a:extLst>
                <a:ext uri="{FF2B5EF4-FFF2-40B4-BE49-F238E27FC236}">
                  <a16:creationId xmlns:a16="http://schemas.microsoft.com/office/drawing/2014/main" id="{4174338D-3A0E-9747-819D-0C19F4DF4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54726" y="690263"/>
              <a:ext cx="690563" cy="800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21" name="Rectangle 229">
              <a:extLst>
                <a:ext uri="{FF2B5EF4-FFF2-40B4-BE49-F238E27FC236}">
                  <a16:creationId xmlns:a16="http://schemas.microsoft.com/office/drawing/2014/main" id="{621AE13C-4ABC-334F-8206-4D5E08465C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61869" y="844112"/>
              <a:ext cx="676276" cy="186668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22" name="Text Box 230">
              <a:extLst>
                <a:ext uri="{FF2B5EF4-FFF2-40B4-BE49-F238E27FC236}">
                  <a16:creationId xmlns:a16="http://schemas.microsoft.com/office/drawing/2014/main" id="{CA38D367-F86F-AB43-B21E-1EEE691D3D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91027" y="656358"/>
              <a:ext cx="814388" cy="854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data link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23" name="Line 231">
              <a:extLst>
                <a:ext uri="{FF2B5EF4-FFF2-40B4-BE49-F238E27FC236}">
                  <a16:creationId xmlns:a16="http://schemas.microsoft.com/office/drawing/2014/main" id="{A3474A7D-75ED-1D4F-BB1C-5BA4ECFE69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54726" y="1033163"/>
              <a:ext cx="690563" cy="47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4" name="Line 232">
              <a:extLst>
                <a:ext uri="{FF2B5EF4-FFF2-40B4-BE49-F238E27FC236}">
                  <a16:creationId xmlns:a16="http://schemas.microsoft.com/office/drawing/2014/main" id="{79D6BFCD-0081-1543-8A02-CDC78B9447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64251" y="1171275"/>
              <a:ext cx="690563" cy="47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5" name="Line 233">
              <a:extLst>
                <a:ext uri="{FF2B5EF4-FFF2-40B4-BE49-F238E27FC236}">
                  <a16:creationId xmlns:a16="http://schemas.microsoft.com/office/drawing/2014/main" id="{539E5FFB-197B-6F44-A1D2-C9A93359AB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64251" y="1309388"/>
              <a:ext cx="690563" cy="47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58" name="Up-Down Arrow 557">
            <a:extLst>
              <a:ext uri="{FF2B5EF4-FFF2-40B4-BE49-F238E27FC236}">
                <a16:creationId xmlns:a16="http://schemas.microsoft.com/office/drawing/2014/main" id="{1F1264FF-C88C-CF4E-85AF-1CB82BE0554E}"/>
              </a:ext>
            </a:extLst>
          </p:cNvPr>
          <p:cNvSpPr/>
          <p:nvPr/>
        </p:nvSpPr>
        <p:spPr>
          <a:xfrm rot="19889198">
            <a:off x="9544123" y="1270072"/>
            <a:ext cx="626354" cy="3838406"/>
          </a:xfrm>
          <a:prstGeom prst="up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9" name="TextBox 558">
            <a:extLst>
              <a:ext uri="{FF2B5EF4-FFF2-40B4-BE49-F238E27FC236}">
                <a16:creationId xmlns:a16="http://schemas.microsoft.com/office/drawing/2014/main" id="{BDB4ECF5-2BA8-034C-9E12-98E6A9A3E77D}"/>
              </a:ext>
            </a:extLst>
          </p:cNvPr>
          <p:cNvSpPr txBox="1"/>
          <p:nvPr/>
        </p:nvSpPr>
        <p:spPr>
          <a:xfrm rot="3706861">
            <a:off x="8640694" y="3103268"/>
            <a:ext cx="2550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 end-end transport</a:t>
            </a:r>
          </a:p>
        </p:txBody>
      </p:sp>
      <p:sp>
        <p:nvSpPr>
          <p:cNvPr id="517" name="Rectangle 3">
            <a:extLst>
              <a:ext uri="{FF2B5EF4-FFF2-40B4-BE49-F238E27FC236}">
                <a16:creationId xmlns:a16="http://schemas.microsoft.com/office/drawing/2014/main" id="{6893AA1C-B5CC-D446-9A4F-4636B0A87E22}"/>
              </a:ext>
            </a:extLst>
          </p:cNvPr>
          <p:cNvSpPr txBox="1">
            <a:spLocks noChangeArrowheads="1"/>
          </p:cNvSpPr>
          <p:nvPr/>
        </p:nvSpPr>
        <p:spPr>
          <a:xfrm>
            <a:off x="736738" y="1365914"/>
            <a:ext cx="6288757" cy="51149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D0004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TCP: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Transmission Control Protocol</a:t>
            </a:r>
          </a:p>
          <a:p>
            <a:pPr marL="695325" marR="0" lvl="1" indent="-2317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reliable, in-order delivery</a:t>
            </a:r>
          </a:p>
          <a:p>
            <a:pPr marL="695325" marR="0" lvl="1" indent="-2317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congestion control </a:t>
            </a:r>
          </a:p>
          <a:p>
            <a:pPr marL="695325" marR="0" lvl="1" indent="-231775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flow control</a:t>
            </a:r>
          </a:p>
          <a:p>
            <a:pPr marL="695325" marR="0" lvl="1" indent="-231775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connection setup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D0004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UDP: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User Datagram Protocol</a:t>
            </a:r>
          </a:p>
          <a:p>
            <a:pPr marL="747713" marR="0" lvl="1" indent="-27463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unreliable, unordered delivery</a:t>
            </a:r>
          </a:p>
          <a:p>
            <a:pPr marL="747713" marR="0" lvl="1" indent="-274638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no-frills extension of “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best-effort” IP</a:t>
            </a:r>
          </a:p>
          <a:p>
            <a:pPr marL="352425" marR="0" lvl="0" indent="-2222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services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not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available: </a:t>
            </a:r>
          </a:p>
          <a:p>
            <a:pPr marL="695325" marR="0" lvl="1" indent="-231775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delay guarantees</a:t>
            </a:r>
          </a:p>
          <a:p>
            <a:pPr marL="695325" marR="0" lvl="1" indent="-231775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bandwidth guarantees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18" name="Slide Number Placeholder 2">
            <a:extLst>
              <a:ext uri="{FF2B5EF4-FFF2-40B4-BE49-F238E27FC236}">
                <a16:creationId xmlns:a16="http://schemas.microsoft.com/office/drawing/2014/main" id="{5EAB89B4-AD20-DC49-B545-2C57C5923F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Transport Layer: 3-</a:t>
            </a:r>
            <a:fld id="{C4204591-24BD-A542-B9D5-F8D8A88D2FE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52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7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9967480022634C8FBEBB24F7EDF5A5" ma:contentTypeVersion="4" ma:contentTypeDescription="Create a new document." ma:contentTypeScope="" ma:versionID="ff528db06983ea591edb42719d90bb8f">
  <xsd:schema xmlns:xsd="http://www.w3.org/2001/XMLSchema" xmlns:xs="http://www.w3.org/2001/XMLSchema" xmlns:p="http://schemas.microsoft.com/office/2006/metadata/properties" xmlns:ns2="612c33fe-cb78-4e18-a12b-6e9e5acf2a90" targetNamespace="http://schemas.microsoft.com/office/2006/metadata/properties" ma:root="true" ma:fieldsID="ed9c2169de57cd06ad5a2a3d1b1b6d36" ns2:_="">
    <xsd:import namespace="612c33fe-cb78-4e18-a12b-6e9e5acf2a9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2c33fe-cb78-4e18-a12b-6e9e5acf2a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9507C18-BADF-4356-A849-618741639C60}"/>
</file>

<file path=customXml/itemProps2.xml><?xml version="1.0" encoding="utf-8"?>
<ds:datastoreItem xmlns:ds="http://schemas.openxmlformats.org/officeDocument/2006/customXml" ds:itemID="{A49C7EAB-1F3C-4EE9-96A3-6769D592A5BC}"/>
</file>

<file path=customXml/itemProps3.xml><?xml version="1.0" encoding="utf-8"?>
<ds:datastoreItem xmlns:ds="http://schemas.openxmlformats.org/officeDocument/2006/customXml" ds:itemID="{D99F9476-7D76-42E4-BA9F-8B2086B4098C}"/>
</file>

<file path=docProps/app.xml><?xml version="1.0" encoding="utf-8"?>
<Properties xmlns="http://schemas.openxmlformats.org/officeDocument/2006/extended-properties" xmlns:vt="http://schemas.openxmlformats.org/officeDocument/2006/docPropsVTypes">
  <TotalTime>9048</TotalTime>
  <Words>2198</Words>
  <Application>Microsoft Office PowerPoint</Application>
  <PresentationFormat>Widescreen</PresentationFormat>
  <Paragraphs>684</Paragraphs>
  <Slides>40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3" baseType="lpstr">
      <vt:lpstr>MS PGothic</vt:lpstr>
      <vt:lpstr>MS PGothic</vt:lpstr>
      <vt:lpstr>Arial</vt:lpstr>
      <vt:lpstr>Calibri</vt:lpstr>
      <vt:lpstr>Calibri Light</vt:lpstr>
      <vt:lpstr>Comic Sans MS</vt:lpstr>
      <vt:lpstr>Courier</vt:lpstr>
      <vt:lpstr>Courier New</vt:lpstr>
      <vt:lpstr>Gill Sans MT</vt:lpstr>
      <vt:lpstr>Tahoma</vt:lpstr>
      <vt:lpstr>Times New Roman</vt:lpstr>
      <vt:lpstr>Wingdings</vt:lpstr>
      <vt:lpstr>Office Theme</vt:lpstr>
      <vt:lpstr>PowerPoint Presentation</vt:lpstr>
      <vt:lpstr>Transport layer: overview</vt:lpstr>
      <vt:lpstr>Transport layer: roadmap</vt:lpstr>
      <vt:lpstr>Transport services and protocols</vt:lpstr>
      <vt:lpstr>Transport vs. network layer services and protocols</vt:lpstr>
      <vt:lpstr>Transport vs. network layer services and protocols</vt:lpstr>
      <vt:lpstr>Transport Layer Actions</vt:lpstr>
      <vt:lpstr>Transport Layer Actions</vt:lpstr>
      <vt:lpstr>Two principal Internet transport protocols</vt:lpstr>
      <vt:lpstr>Chapter 3: roadmap</vt:lpstr>
      <vt:lpstr>Multiplexing/demultiplexing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demultiplexing works</vt:lpstr>
      <vt:lpstr>Connectionless demultiplexing</vt:lpstr>
      <vt:lpstr>Connectionless demultiplexing: an example</vt:lpstr>
      <vt:lpstr>Connection-oriented demultiplexing</vt:lpstr>
      <vt:lpstr>Connection-oriented demultiplexing: example</vt:lpstr>
      <vt:lpstr>Summary</vt:lpstr>
      <vt:lpstr>Chapter 3: roadmap</vt:lpstr>
      <vt:lpstr>UDP: User Datagram Protocol</vt:lpstr>
      <vt:lpstr>UDP: User Datagram Protocol</vt:lpstr>
      <vt:lpstr>UDP: User Datagram Protocol [RFC 768]</vt:lpstr>
      <vt:lpstr>UDP: Transport Layer Actions</vt:lpstr>
      <vt:lpstr>UDP: Transport Layer Actions</vt:lpstr>
      <vt:lpstr>UDP: Transport Layer Actions</vt:lpstr>
      <vt:lpstr>UDP segment header</vt:lpstr>
      <vt:lpstr>UDP checksum</vt:lpstr>
      <vt:lpstr>Internet checksum</vt:lpstr>
      <vt:lpstr>Internet checksum: an example</vt:lpstr>
      <vt:lpstr>Internet checksum: weak protection!</vt:lpstr>
      <vt:lpstr>Summary: UDP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Kurose</dc:creator>
  <cp:lastModifiedBy>HP</cp:lastModifiedBy>
  <cp:revision>409</cp:revision>
  <dcterms:created xsi:type="dcterms:W3CDTF">2020-01-18T07:24:59Z</dcterms:created>
  <dcterms:modified xsi:type="dcterms:W3CDTF">2024-10-09T06:47:37Z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0x0101008E9967480022634C8FBEBB24F7EDF5A5</vt:lpwstr>
  </property>
</Properties>
</file>